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1" autoAdjust="0"/>
    <p:restoredTop sz="94660"/>
  </p:normalViewPr>
  <p:slideViewPr>
    <p:cSldViewPr>
      <p:cViewPr varScale="1">
        <p:scale>
          <a:sx n="88" d="100"/>
          <a:sy n="88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F5654-5BE1-425C-B3FE-40E903A344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8B51-3F80-4484-B41C-BBA16D1402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F5654-5BE1-425C-B3FE-40E903A344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8B51-3F80-4484-B41C-BBA16D1402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F5654-5BE1-425C-B3FE-40E903A344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8B51-3F80-4484-B41C-BBA16D1402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F5654-5BE1-425C-B3FE-40E903A344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8B51-3F80-4484-B41C-BBA16D1402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F5654-5BE1-425C-B3FE-40E903A344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8B51-3F80-4484-B41C-BBA16D1402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F5654-5BE1-425C-B3FE-40E903A344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8B51-3F80-4484-B41C-BBA16D1402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F5654-5BE1-425C-B3FE-40E903A344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8B51-3F80-4484-B41C-BBA16D1402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F5654-5BE1-425C-B3FE-40E903A344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8B51-3F80-4484-B41C-BBA16D1402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F5654-5BE1-425C-B3FE-40E903A344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8B51-3F80-4484-B41C-BBA16D1402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F5654-5BE1-425C-B3FE-40E903A344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8B51-3F80-4484-B41C-BBA16D1402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F5654-5BE1-425C-B3FE-40E903A344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78B51-3F80-4484-B41C-BBA16D1402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F5654-5BE1-425C-B3FE-40E903A344D4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78B51-3F80-4484-B41C-BBA16D1402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militaryfactory.com/imageviewer/ac/pic-detail.asp?aircraft_id=713&amp;sCurrentPic=aeromarine-40.jpg&amp;sCurrentDescriptor=Close-up%20detail%20view%20of%20the%20bow%20of%20the%20Aeromarine%2040%20flying%20boa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www.militaryfactory.com/imageviewer/ac/pic-detail.asp?aircraft_id=448&amp;sCurrentPic=dehavilland-dh4.jpg&amp;sCurrentDescriptor=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militaryfactory.com/imageviewer/ac/pic-detail.asp?aircraft_id=736&amp;sCurrentPic=aviatik-di.jpg&amp;sCurrentDescriptor=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militaryfactory.com/imageviewer/ac/pic-detail.asp?aircraft_id=649&amp;sCurrentPic=caproni-ca36.jpg&amp;sCurrentDescriptor=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militaryfactory.com/imageviewer/ac/pic-detail.asp?aircraft_id=242&amp;sCurrentPic=breguet14.jpg&amp;sCurrentDescriptor=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105.photobucket.com/albums/m236/Trelane1/redbaron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a.com/" TargetMode="External"/><Relationship Id="rId2" Type="http://schemas.openxmlformats.org/officeDocument/2006/relationships/hyperlink" Target="http://www.militaryfactory.com/aircraft/world_war_one_aircraft.as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oogleimage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Aircrafts in World War One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Megan </a:t>
            </a:r>
            <a:r>
              <a:rPr lang="en-US" dirty="0" err="1" smtClean="0">
                <a:solidFill>
                  <a:schemeClr val="accent2"/>
                </a:solidFill>
              </a:rPr>
              <a:t>Rauf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Aircraft 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362200" cy="60960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dirty="0" err="1" smtClean="0">
                <a:solidFill>
                  <a:schemeClr val="accent2"/>
                </a:solidFill>
              </a:rPr>
              <a:t>AeroMarine</a:t>
            </a:r>
            <a:endParaRPr lang="en-US" dirty="0" smtClean="0">
              <a:solidFill>
                <a:schemeClr val="accent2"/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chemeClr val="accent2"/>
                </a:solidFill>
              </a:rPr>
              <a:t>United States</a:t>
            </a:r>
          </a:p>
        </p:txBody>
      </p:sp>
      <p:pic>
        <p:nvPicPr>
          <p:cNvPr id="4" name="Picture 3" descr="Picture of the Aeromarine 40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09800"/>
            <a:ext cx="3200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Picture of the Airco / de Havilland DH.4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2667000"/>
            <a:ext cx="33147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953000" y="19050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Airco</a:t>
            </a:r>
          </a:p>
          <a:p>
            <a:pPr algn="ctr"/>
            <a:r>
              <a:rPr lang="en-US" dirty="0" smtClean="0">
                <a:solidFill>
                  <a:schemeClr val="accent2"/>
                </a:solidFill>
              </a:rPr>
              <a:t>Great Britain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Aircraft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2819400" cy="60960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accent2"/>
                </a:solidFill>
              </a:rPr>
              <a:t>Aviatik</a:t>
            </a:r>
          </a:p>
          <a:p>
            <a:pPr algn="ctr">
              <a:buNone/>
            </a:pPr>
            <a:r>
              <a:rPr lang="en-US" dirty="0" smtClean="0">
                <a:solidFill>
                  <a:schemeClr val="accent2"/>
                </a:solidFill>
              </a:rPr>
              <a:t>Austria Hungary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4" name="Picture 3" descr="Picture of the Aviatik D.I (Berg D.I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743200"/>
            <a:ext cx="3352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Picture of the Caproni Ca.36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1600200"/>
            <a:ext cx="33147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05400" y="49530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Caproni </a:t>
            </a:r>
          </a:p>
          <a:p>
            <a:pPr algn="ctr"/>
            <a:r>
              <a:rPr lang="en-US" dirty="0" smtClean="0">
                <a:solidFill>
                  <a:schemeClr val="accent2"/>
                </a:solidFill>
              </a:rPr>
              <a:t>Italy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Aircraft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1828800"/>
            <a:ext cx="3200400" cy="68580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dirty="0" err="1" smtClean="0">
                <a:solidFill>
                  <a:schemeClr val="accent2"/>
                </a:solidFill>
              </a:rPr>
              <a:t>Breguet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err="1" smtClean="0">
                <a:solidFill>
                  <a:schemeClr val="accent2"/>
                </a:solidFill>
              </a:rPr>
              <a:t>Bre</a:t>
            </a:r>
            <a:endParaRPr lang="en-US" dirty="0" smtClean="0">
              <a:solidFill>
                <a:schemeClr val="accent2"/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chemeClr val="accent2"/>
                </a:solidFill>
              </a:rPr>
              <a:t>France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Picture of the Breguet Bre.1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590800"/>
            <a:ext cx="586740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The Red Baron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743200"/>
            <a:ext cx="2133600" cy="13716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Manfred von </a:t>
            </a:r>
            <a:r>
              <a:rPr lang="en-US" b="1" dirty="0" err="1" smtClean="0">
                <a:solidFill>
                  <a:schemeClr val="accent2"/>
                </a:solidFill>
              </a:rPr>
              <a:t>Richthofen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20482" name="Picture 2" descr="The Red Bar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828800"/>
            <a:ext cx="25908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The Red Baron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9458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133600"/>
            <a:ext cx="5220722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Poem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1295400"/>
            <a:ext cx="3505200" cy="53340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chemeClr val="accent2"/>
                </a:solidFill>
              </a:rPr>
              <a:t>Close Distance</a:t>
            </a:r>
          </a:p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	When will I come home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And see that lamp in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Your flickering room?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   What will you do, home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   From the war? Sunlight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   And summer ore, or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   Bus stop and creeping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   Mourning through the night before?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   What will you do,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   Bandaged in your skin?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I will drink </a:t>
            </a:r>
            <a:r>
              <a:rPr lang="en-US" dirty="0" err="1" smtClean="0">
                <a:solidFill>
                  <a:schemeClr val="accent2"/>
                </a:solidFill>
              </a:rPr>
              <a:t>lampwax</a:t>
            </a:r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And leave terracotta dust,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My faith and wonder withering in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Shadows on couches and grass arenas;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Until a semblance of my substance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Emerges, resembling enough,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Just enough encaustic dust,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So you may trust your memory,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Unlock the door, and let me in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from this close distance.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Work Cited 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solidFill>
                  <a:schemeClr val="accent2"/>
                </a:solidFill>
                <a:hlinkClick r:id="rId2"/>
              </a:rPr>
              <a:t>http://www.militaryfactory.com/aircraft/world_war_one_aircraft.asp</a:t>
            </a:r>
            <a:endParaRPr lang="en-US" dirty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  <a:hlinkClick r:id="rId3"/>
              </a:rPr>
              <a:t>www.wikipedia.com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  <a:hlinkClick r:id="rId4"/>
              </a:rPr>
              <a:t>www.googleimages.com</a:t>
            </a:r>
            <a:endParaRPr lang="en-US" dirty="0" smtClean="0">
              <a:solidFill>
                <a:schemeClr val="accent2"/>
              </a:solidFill>
            </a:endParaRPr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41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Aircrafts in World War One</vt:lpstr>
      <vt:lpstr>Aircraft </vt:lpstr>
      <vt:lpstr>Aircraft</vt:lpstr>
      <vt:lpstr>Aircraft</vt:lpstr>
      <vt:lpstr>The Red Baron</vt:lpstr>
      <vt:lpstr>The Red Baron</vt:lpstr>
      <vt:lpstr>Poem</vt:lpstr>
      <vt:lpstr>Work Cited 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Aircrafts in World War One</dc:title>
  <dc:creator>WCPSS</dc:creator>
  <cp:lastModifiedBy>WCPSS</cp:lastModifiedBy>
  <cp:revision>7</cp:revision>
  <dcterms:created xsi:type="dcterms:W3CDTF">2009-12-01T17:26:12Z</dcterms:created>
  <dcterms:modified xsi:type="dcterms:W3CDTF">2009-12-01T18:21:48Z</dcterms:modified>
</cp:coreProperties>
</file>