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tx1"/>
            </a:gs>
            <a:gs pos="50000">
              <a:schemeClr val="tx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471B7-1EF7-47B3-8559-9A8DCC6C0D4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12914-5615-428A-B5DE-86BFB80761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pload.wikimedia.org/wikipedia/en/4/43/Habsburg_class_battleship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val-history.net/WW1NavalMuseumShip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Battle Ships</a:t>
            </a:r>
            <a:endParaRPr lang="en-US" sz="7200" dirty="0">
              <a:solidFill>
                <a:schemeClr val="bg1">
                  <a:lumMod val="50000"/>
                </a:schemeClr>
              </a:solidFill>
              <a:effectLst>
                <a:outerShdw blurRad="50800" dist="50800" dir="5400000" algn="ctr" rotWithShape="0">
                  <a:schemeClr val="tx1">
                    <a:lumMod val="50000"/>
                    <a:lumOff val="5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Matthew Alexander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Purpose Of Battleships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Battle ships were used to attack the enemy from</a:t>
            </a:r>
          </a:p>
          <a:p>
            <a:pPr algn="ctr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he sea</a:t>
            </a:r>
          </a:p>
        </p:txBody>
      </p:sp>
      <p:pic>
        <p:nvPicPr>
          <p:cNvPr id="1026" name="Picture 2" descr="File:Habsburg class battleshi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429000"/>
            <a:ext cx="5429250" cy="3037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Types of WWI Battleships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Dreadnought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Pre-Dreadnought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Cruisers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Destroyers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Torpedo Boats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Monitors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362" name="Picture 2" descr="http://www.artmarine.co.uk/catalogueimg/cgcj4lekfu3rdb454crbo0yr080820071849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752600"/>
            <a:ext cx="4378036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Famous Battleships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USS Cerebus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USS Arcadia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USS Olympia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USS Texas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 descr="http://techcenter.davidson.k12.nc.us/Group9/seawarpics/lion%201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5257800"/>
            <a:ext cx="3810000" cy="120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Battleships Today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Battleships Today are more technologically advanced and have heavier weapons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386" name="Picture 2" descr="http://maxgrace.files.wordpress.com/2009/10/battleship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4300" y="4848225"/>
            <a:ext cx="2679700" cy="2009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Poem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Coming right down to it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It was a successful war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Plenty of speeches at the start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Plenty of blood of young boys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And of course the other innocents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In the horror-filled middle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And at the end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All the flags lovingly draped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You say the war failed the war didn’t fail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The soldiers did their part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The innocents died as anticipated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And the lovely flags were well-draped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Only you were on the losing side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You made desperate instant refugees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In the broken streets of Baghdad 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You lost and it will be a proper retreat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And the war will be successful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There was the winner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There were the losers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 smtClean="0"/>
              <a:t>There were many dead</a:t>
            </a:r>
            <a:br>
              <a:rPr lang="en-US" sz="4000" dirty="0" smtClean="0"/>
            </a:br>
            <a:r>
              <a:rPr lang="en-US" sz="4000" dirty="0" smtClean="0"/>
              <a:t>And you played your part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What more do you want?</a:t>
            </a:r>
            <a:br>
              <a:rPr lang="en-US" sz="4000" dirty="0" smtClean="0"/>
            </a:br>
            <a:r>
              <a:rPr lang="en-US" sz="4000" dirty="0" smtClean="0"/>
              <a:t>What else did you expect?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Works Cited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"Warship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Defintions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."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World War 1 naval combat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. 2006. Web. 2 Dec 2009. &lt;http://www.worldwar1.co.uk/warship.html&gt;. </a:t>
            </a:r>
            <a:endParaRPr lang="en-US" dirty="0" smtClean="0">
              <a:solidFill>
                <a:schemeClr val="bg1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"United States Navy." </a:t>
            </a:r>
            <a:r>
              <a:rPr lang="en-US" i="1" dirty="0" smtClean="0"/>
              <a:t>Museum Warships</a:t>
            </a:r>
            <a:r>
              <a:rPr lang="en-US" dirty="0" smtClean="0"/>
              <a:t>. 2008. </a:t>
            </a:r>
            <a:r>
              <a:rPr lang="en-US" dirty="0" err="1" smtClean="0"/>
              <a:t>Musuem</a:t>
            </a:r>
            <a:r>
              <a:rPr lang="en-US" dirty="0" smtClean="0"/>
              <a:t> Ships, Web. 3 Dec 2009. &lt;http://www.naval-history.net/WW1NavalMuseumShips.htm&gt;.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107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Battle Ships</vt:lpstr>
      <vt:lpstr>Purpose Of Battleships</vt:lpstr>
      <vt:lpstr>Types of WWI Battleships</vt:lpstr>
      <vt:lpstr>Famous Battleships</vt:lpstr>
      <vt:lpstr>Battleships Today</vt:lpstr>
      <vt:lpstr>Poem</vt:lpstr>
      <vt:lpstr>Works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Ships</dc:title>
  <dc:creator>WCPSS</dc:creator>
  <cp:lastModifiedBy>wcpss</cp:lastModifiedBy>
  <cp:revision>6</cp:revision>
  <dcterms:created xsi:type="dcterms:W3CDTF">2009-12-01T17:46:05Z</dcterms:created>
  <dcterms:modified xsi:type="dcterms:W3CDTF">2009-12-03T18:20:52Z</dcterms:modified>
</cp:coreProperties>
</file>