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60" r:id="rId5"/>
    <p:sldId id="261" r:id="rId6"/>
    <p:sldId id="264" r:id="rId7"/>
    <p:sldId id="259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BA00"/>
    <a:srgbClr val="D9DD89"/>
    <a:srgbClr val="FFFFAF"/>
    <a:srgbClr val="4D4D4D"/>
    <a:srgbClr val="663300"/>
    <a:srgbClr val="63A0D7"/>
    <a:srgbClr val="003300"/>
    <a:srgbClr val="FF151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97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CAFEAA13-FB59-4B4C-BAD0-010929AB3F8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64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64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4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4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64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4A8393D0-2C9A-4AF2-8F48-61E0A21FA94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818F37-BEB4-4125-A4C9-374C5F37B2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898B31-9A73-4408-94BE-EBAF16C531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470E33-4A59-479D-8DE4-B990B3ABE1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564F86-1263-426A-B483-43FCA705C6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418DD8-7809-4AFF-9C25-3B41575177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C108E4-1556-48FC-A07D-55F16ED3E4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6E89B6-0819-4DC5-928C-4DC526BAC6A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411D26-39EF-4474-B5F5-8926608CDC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D93328-0B19-4649-A618-520BC2D649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59A7AA-74E3-4BE5-8801-337D2BF55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97414145-704F-4BAB-AB68-0BAC902B5F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88B6F8C-5847-472B-9663-A7F47FEC84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28662" y="1285860"/>
            <a:ext cx="7772400" cy="1975104"/>
          </a:xfrm>
        </p:spPr>
        <p:txBody>
          <a:bodyPr/>
          <a:lstStyle/>
          <a:p>
            <a:pPr algn="ctr"/>
            <a:r>
              <a:rPr lang="en-US" sz="73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34000" endA="740" endPos="53000" dir="5400000" sy="-100000" algn="bl" rotWithShape="0"/>
                </a:effectLst>
                <a:latin typeface="Blue Highway Linocut" pitchFamily="2" charset="0"/>
              </a:rPr>
              <a:t>WWI Central Powers Propaganda</a:t>
            </a:r>
            <a:endParaRPr lang="en-US" sz="73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34000" endA="740" endPos="53000" dir="5400000" sy="-100000" algn="bl" rotWithShape="0"/>
              </a:effectLst>
              <a:latin typeface="Blue Highway Linocut" pitchFamily="2" charset="0"/>
            </a:endParaRPr>
          </a:p>
        </p:txBody>
      </p:sp>
      <p:sp>
        <p:nvSpPr>
          <p:cNvPr id="3297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28662" y="3929066"/>
            <a:ext cx="7772400" cy="914400"/>
          </a:xfrm>
        </p:spPr>
        <p:txBody>
          <a:bodyPr>
            <a:noAutofit/>
          </a:bodyPr>
          <a:lstStyle/>
          <a:p>
            <a:pPr algn="ctr"/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ienne" pitchFamily="82" charset="0"/>
              </a:rPr>
              <a:t>By: Allison </a:t>
            </a:r>
            <a:r>
              <a:rPr lang="en-US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ienne" pitchFamily="82" charset="0"/>
              </a:rPr>
              <a:t>Merims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mienne" pitchFamily="82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sz="5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ue Highway Linocut" pitchFamily="2" charset="0"/>
              </a:rPr>
              <a:t>The</a:t>
            </a:r>
            <a:r>
              <a:rPr lang="es-MX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ue Highway Linocut" pitchFamily="2" charset="0"/>
              </a:rPr>
              <a:t> Central </a:t>
            </a:r>
            <a:r>
              <a:rPr lang="es-MX" sz="5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ue Highway Linocut" pitchFamily="2" charset="0"/>
              </a:rPr>
              <a:t>Powers</a:t>
            </a:r>
            <a:endParaRPr lang="es-MX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lue Highway Linocu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785926"/>
            <a:ext cx="7772400" cy="2216944"/>
          </a:xfrm>
        </p:spPr>
        <p:txBody>
          <a:bodyPr>
            <a:normAutofit/>
          </a:bodyPr>
          <a:lstStyle/>
          <a:p>
            <a:r>
              <a:rPr lang="es-MX" sz="2800" dirty="0" err="1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en" pitchFamily="2" charset="0"/>
              </a:rPr>
              <a:t>German</a:t>
            </a:r>
            <a:r>
              <a:rPr lang="es-MX" sz="2800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en" pitchFamily="2" charset="0"/>
              </a:rPr>
              <a:t> </a:t>
            </a:r>
            <a:r>
              <a:rPr lang="es-MX" sz="2800" dirty="0" err="1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en" pitchFamily="2" charset="0"/>
              </a:rPr>
              <a:t>Empire</a:t>
            </a:r>
            <a:endParaRPr lang="es-MX" sz="2800" dirty="0" smtClean="0">
              <a:solidFill>
                <a:schemeClr val="tx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een" pitchFamily="2" charset="0"/>
            </a:endParaRPr>
          </a:p>
          <a:p>
            <a:r>
              <a:rPr lang="es-MX" sz="2800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en" pitchFamily="2" charset="0"/>
              </a:rPr>
              <a:t>Austro-</a:t>
            </a:r>
            <a:r>
              <a:rPr lang="es-MX" sz="2800" dirty="0" err="1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en" pitchFamily="2" charset="0"/>
              </a:rPr>
              <a:t>Hungarian</a:t>
            </a:r>
            <a:r>
              <a:rPr lang="es-MX" sz="2800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en" pitchFamily="2" charset="0"/>
              </a:rPr>
              <a:t> </a:t>
            </a:r>
            <a:r>
              <a:rPr lang="es-MX" sz="2800" dirty="0" err="1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en" pitchFamily="2" charset="0"/>
              </a:rPr>
              <a:t>Empire</a:t>
            </a:r>
            <a:endParaRPr lang="es-MX" sz="2800" dirty="0" smtClean="0">
              <a:solidFill>
                <a:schemeClr val="tx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een" pitchFamily="2" charset="0"/>
            </a:endParaRPr>
          </a:p>
          <a:p>
            <a:r>
              <a:rPr lang="es-MX" sz="2800" dirty="0" err="1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en" pitchFamily="2" charset="0"/>
              </a:rPr>
              <a:t>Ottoman</a:t>
            </a:r>
            <a:r>
              <a:rPr lang="es-MX" sz="2800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en" pitchFamily="2" charset="0"/>
              </a:rPr>
              <a:t> </a:t>
            </a:r>
            <a:r>
              <a:rPr lang="es-MX" sz="2800" dirty="0" err="1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en" pitchFamily="2" charset="0"/>
              </a:rPr>
              <a:t>Empire</a:t>
            </a:r>
            <a:endParaRPr lang="es-MX" sz="2800" dirty="0" smtClean="0">
              <a:solidFill>
                <a:schemeClr val="tx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een" pitchFamily="2" charset="0"/>
            </a:endParaRPr>
          </a:p>
          <a:p>
            <a:r>
              <a:rPr lang="es-MX" sz="2800" dirty="0" err="1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en" pitchFamily="2" charset="0"/>
              </a:rPr>
              <a:t>Kingdom</a:t>
            </a:r>
            <a:r>
              <a:rPr lang="es-MX" sz="2800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en" pitchFamily="2" charset="0"/>
              </a:rPr>
              <a:t> of Bulgaria</a:t>
            </a:r>
          </a:p>
        </p:txBody>
      </p:sp>
      <p:pic>
        <p:nvPicPr>
          <p:cNvPr id="330754" name="Picture 2"/>
          <p:cNvPicPr>
            <a:picLocks noChangeAspect="1" noChangeArrowheads="1"/>
          </p:cNvPicPr>
          <p:nvPr/>
        </p:nvPicPr>
        <p:blipFill>
          <a:blip r:embed="rId2" cstate="print"/>
          <a:srcRect l="37869" t="28321" r="38910" b="9757"/>
          <a:stretch>
            <a:fillRect/>
          </a:stretch>
        </p:blipFill>
        <p:spPr bwMode="auto">
          <a:xfrm>
            <a:off x="5500694" y="1357298"/>
            <a:ext cx="3171847" cy="5286412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</p:spPr>
      </p:pic>
      <p:pic>
        <p:nvPicPr>
          <p:cNvPr id="330756" name="Picture 4" descr="http://www.sdpb.org/EducationalServicesGuide/etvprograms/pdf/2othExtras/MAPS/WWICENTRALALLIEDPOWERS.JPG"/>
          <p:cNvPicPr>
            <a:picLocks noChangeAspect="1" noChangeArrowheads="1"/>
          </p:cNvPicPr>
          <p:nvPr/>
        </p:nvPicPr>
        <p:blipFill>
          <a:blip r:embed="rId3" cstate="print"/>
          <a:srcRect l="18951" t="15225" r="8468" b="24105"/>
          <a:stretch>
            <a:fillRect/>
          </a:stretch>
        </p:blipFill>
        <p:spPr bwMode="auto">
          <a:xfrm>
            <a:off x="1142976" y="4143380"/>
            <a:ext cx="3500462" cy="24169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9186" name="Picture 2" descr="http://www.psywarrior.com/WeTeachYoutoRu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42918"/>
            <a:ext cx="8858280" cy="55889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timegun.org/hun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42918"/>
            <a:ext cx="8798122" cy="55721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kcl.ac.uk/depsta/iss/archives/cartoons/image/3-01pic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500042"/>
            <a:ext cx="8886641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8/8f/RomaniaDefeadted19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14290"/>
            <a:ext cx="4714876" cy="640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upload.wikimedia.org/wikipedia/commons/4/4f/Dreschplat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85728"/>
            <a:ext cx="8886678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sz="5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ue Highway Linocut" pitchFamily="2" charset="0"/>
              </a:rPr>
              <a:t>Prometheus</a:t>
            </a:r>
            <a:r>
              <a:rPr lang="es-MX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ue Highway Linocut" pitchFamily="2" charset="0"/>
              </a:rPr>
              <a:t> </a:t>
            </a:r>
            <a:r>
              <a:rPr lang="es-MX" sz="5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ue Highway Linocut" pitchFamily="2" charset="0"/>
              </a:rPr>
              <a:t>Unbound</a:t>
            </a:r>
            <a:endParaRPr lang="es-MX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lue Highway Linocu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8662" y="1857364"/>
            <a:ext cx="7772400" cy="45743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600" b="1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uxtable" pitchFamily="2" charset="0"/>
              </a:rPr>
              <a:t>When a man hath no freedom to fight for at home,</a:t>
            </a:r>
          </a:p>
          <a:p>
            <a:pPr>
              <a:buNone/>
            </a:pPr>
            <a:r>
              <a:rPr lang="en-US" sz="2600" b="1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uxtable" pitchFamily="2" charset="0"/>
              </a:rPr>
              <a:t>Let him combat for that of his neighbors;</a:t>
            </a:r>
          </a:p>
          <a:p>
            <a:pPr>
              <a:buNone/>
            </a:pPr>
            <a:r>
              <a:rPr lang="en-US" sz="2600" b="1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uxtable" pitchFamily="2" charset="0"/>
              </a:rPr>
              <a:t>Let him think of the glories of Greece and Rome,</a:t>
            </a:r>
          </a:p>
          <a:p>
            <a:pPr>
              <a:buNone/>
            </a:pPr>
            <a:r>
              <a:rPr lang="en-US" sz="2600" b="1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uxtable" pitchFamily="2" charset="0"/>
              </a:rPr>
              <a:t>And get knocked on his head for his labors.</a:t>
            </a:r>
          </a:p>
          <a:p>
            <a:pPr>
              <a:buNone/>
            </a:pPr>
            <a:r>
              <a:rPr lang="en-US" sz="2600" b="1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uxtable" pitchFamily="2" charset="0"/>
              </a:rPr>
              <a:t> </a:t>
            </a:r>
          </a:p>
          <a:p>
            <a:pPr>
              <a:buNone/>
            </a:pPr>
            <a:r>
              <a:rPr lang="en-US" sz="2600" b="1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uxtable" pitchFamily="2" charset="0"/>
              </a:rPr>
              <a:t>To do good to mankind is the chivalrous plan,</a:t>
            </a:r>
          </a:p>
          <a:p>
            <a:pPr>
              <a:buNone/>
            </a:pPr>
            <a:r>
              <a:rPr lang="en-US" sz="2600" b="1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uxtable" pitchFamily="2" charset="0"/>
              </a:rPr>
              <a:t>And is always nobly requited;</a:t>
            </a:r>
          </a:p>
          <a:p>
            <a:pPr>
              <a:buNone/>
            </a:pPr>
            <a:r>
              <a:rPr lang="en-US" sz="2600" b="1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uxtable" pitchFamily="2" charset="0"/>
              </a:rPr>
              <a:t>Then battle for freedom wherever you can,</a:t>
            </a:r>
          </a:p>
          <a:p>
            <a:pPr>
              <a:buNone/>
            </a:pPr>
            <a:r>
              <a:rPr lang="en-US" sz="2600" b="1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uxtable" pitchFamily="2" charset="0"/>
              </a:rPr>
              <a:t>And, if not shot or hanged, you’ll get knighted.</a:t>
            </a:r>
          </a:p>
          <a:p>
            <a:pPr>
              <a:buNone/>
            </a:pPr>
            <a:endParaRPr lang="es-MX" dirty="0"/>
          </a:p>
        </p:txBody>
      </p:sp>
      <p:sp>
        <p:nvSpPr>
          <p:cNvPr id="4" name="TextBox 3"/>
          <p:cNvSpPr txBox="1"/>
          <p:nvPr/>
        </p:nvSpPr>
        <p:spPr>
          <a:xfrm>
            <a:off x="6357950" y="1214422"/>
            <a:ext cx="2357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en" pitchFamily="2" charset="0"/>
              </a:rPr>
              <a:t>By</a:t>
            </a:r>
            <a: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en" pitchFamily="2" charset="0"/>
              </a:rPr>
              <a:t>: Lord Byron</a:t>
            </a:r>
            <a:endParaRPr lang="es-MX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een" pitchFamily="2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ue Highway Linocut" pitchFamily="2" charset="0"/>
              </a:rPr>
              <a:t>Works </a:t>
            </a:r>
            <a:r>
              <a:rPr lang="es-MX" sz="5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ue Highway Linocut" pitchFamily="2" charset="0"/>
              </a:rPr>
              <a:t>Cited</a:t>
            </a:r>
            <a:endParaRPr lang="es-MX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lue Highway Linocu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  <a:latin typeface="Credit Valley" pitchFamily="2" charset="0"/>
              </a:rPr>
              <a:t>Friedman, Herbert A. "German WWI </a:t>
            </a:r>
            <a:r>
              <a:rPr lang="en-US" sz="2000" dirty="0" err="1" smtClean="0">
                <a:solidFill>
                  <a:schemeClr val="tx1">
                    <a:lumMod val="75000"/>
                  </a:schemeClr>
                </a:solidFill>
                <a:latin typeface="Credit Valley" pitchFamily="2" charset="0"/>
              </a:rPr>
              <a:t>Psyop</a:t>
            </a: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  <a:latin typeface="Credit Valley" pitchFamily="2" charset="0"/>
              </a:rPr>
              <a:t>." </a:t>
            </a:r>
            <a:r>
              <a:rPr lang="en-US" sz="2000" i="1" dirty="0" err="1" smtClean="0">
                <a:solidFill>
                  <a:schemeClr val="tx1">
                    <a:lumMod val="75000"/>
                  </a:schemeClr>
                </a:solidFill>
                <a:latin typeface="Credit Valley" pitchFamily="2" charset="0"/>
              </a:rPr>
              <a:t>PsyWarrior</a:t>
            </a: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  <a:latin typeface="Credit Valley" pitchFamily="2" charset="0"/>
              </a:rPr>
              <a:t>. 2008. </a:t>
            </a:r>
            <a:r>
              <a:rPr lang="en-US" sz="2000" dirty="0" err="1" smtClean="0">
                <a:solidFill>
                  <a:schemeClr val="tx1">
                    <a:lumMod val="75000"/>
                  </a:schemeClr>
                </a:solidFill>
                <a:latin typeface="Credit Valley" pitchFamily="2" charset="0"/>
              </a:rPr>
              <a:t>PsyWarrior</a:t>
            </a: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  <a:latin typeface="Credit Valley" pitchFamily="2" charset="0"/>
              </a:rPr>
              <a:t>, Web. 1 Dec 2009. &lt;http://www.psywarrior.com/WeTeachYoutoRun.jpg&gt;. </a:t>
            </a:r>
          </a:p>
          <a:p>
            <a:pPr>
              <a:buNone/>
            </a:pP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  <a:latin typeface="Credit Valley" pitchFamily="2" charset="0"/>
              </a:rPr>
              <a:t>"Lord Byron's Pro-War Poem?." </a:t>
            </a:r>
            <a:r>
              <a:rPr lang="en-US" sz="2000" i="1" dirty="0" smtClean="0">
                <a:solidFill>
                  <a:schemeClr val="tx1">
                    <a:lumMod val="75000"/>
                  </a:schemeClr>
                </a:solidFill>
                <a:latin typeface="Credit Valley" pitchFamily="2" charset="0"/>
              </a:rPr>
              <a:t>Prometheus Unbound</a:t>
            </a: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  <a:latin typeface="Credit Valley" pitchFamily="2" charset="0"/>
              </a:rPr>
              <a:t>. </a:t>
            </a:r>
            <a:r>
              <a:rPr lang="en-US" sz="2000" dirty="0" err="1" smtClean="0">
                <a:solidFill>
                  <a:schemeClr val="tx1">
                    <a:lumMod val="75000"/>
                  </a:schemeClr>
                </a:solidFill>
                <a:latin typeface="Credit Valley" pitchFamily="2" charset="0"/>
              </a:rPr>
              <a:t>WordPress</a:t>
            </a: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  <a:latin typeface="Credit Valley" pitchFamily="2" charset="0"/>
              </a:rPr>
              <a:t>, 22 Jun 2008. Web. 1 Dec 2009. &lt;http://santitafarella.wordpress.com/2008/06/22/lord-byrons-pro-war-poem</a:t>
            </a: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  <a:latin typeface="Credit Valley" pitchFamily="2" charset="0"/>
              </a:rPr>
              <a:t>/&gt;.</a:t>
            </a:r>
          </a:p>
          <a:p>
            <a:pPr>
              <a:buNone/>
            </a:pP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  <a:latin typeface="Credit Valley" pitchFamily="2" charset="0"/>
              </a:rPr>
              <a:t> </a:t>
            </a: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  <a:latin typeface="Credit Valley"/>
              </a:rPr>
              <a:t>"Propaganda World War One." </a:t>
            </a:r>
            <a:r>
              <a:rPr lang="en-US" sz="2000" i="1" dirty="0" err="1" smtClean="0">
                <a:solidFill>
                  <a:schemeClr val="tx1">
                    <a:lumMod val="75000"/>
                  </a:schemeClr>
                </a:solidFill>
                <a:latin typeface="Credit Valley"/>
              </a:rPr>
              <a:t>Timegun</a:t>
            </a:r>
            <a:r>
              <a:rPr lang="en-US" sz="2000" i="1" dirty="0" smtClean="0">
                <a:solidFill>
                  <a:schemeClr val="tx1">
                    <a:lumMod val="75000"/>
                  </a:schemeClr>
                </a:solidFill>
                <a:latin typeface="Credit Valley"/>
              </a:rPr>
              <a:t> Travels</a:t>
            </a: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  <a:latin typeface="Credit Valley"/>
              </a:rPr>
              <a:t>. 2008. The Two Eddies, Web. 2 Dec 2009. &lt;http://www.timegun.org/jingoism.html&gt;. </a:t>
            </a:r>
            <a:endParaRPr lang="en-US" sz="2000" dirty="0" smtClean="0">
              <a:solidFill>
                <a:schemeClr val="tx1">
                  <a:lumMod val="75000"/>
                </a:schemeClr>
              </a:solidFill>
              <a:latin typeface="Credit Valley"/>
            </a:endParaRPr>
          </a:p>
          <a:p>
            <a:pPr>
              <a:buNone/>
            </a:pP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  <a:latin typeface="Credit Valley"/>
              </a:rPr>
              <a:t>"The Cartoon in Wartime Propaganda." </a:t>
            </a:r>
            <a:r>
              <a:rPr lang="en-US" sz="2000" i="1" dirty="0" smtClean="0">
                <a:solidFill>
                  <a:schemeClr val="tx1">
                    <a:lumMod val="75000"/>
                  </a:schemeClr>
                </a:solidFill>
                <a:latin typeface="Credit Valley"/>
              </a:rPr>
              <a:t>Kings College London</a:t>
            </a: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  <a:latin typeface="Credit Valley"/>
              </a:rPr>
              <a:t>. 2005. University of London, Web. 2 Dec 2009. &lt;http://www.kcl.ac.uk/depsta/iss/archives/cartoons/3-01pic1.html&gt;.</a:t>
            </a:r>
            <a:endParaRPr lang="en-US" sz="2000" dirty="0" smtClean="0">
              <a:solidFill>
                <a:schemeClr val="tx1">
                  <a:lumMod val="75000"/>
                </a:schemeClr>
              </a:solidFill>
              <a:latin typeface="Credit Valley"/>
            </a:endParaRPr>
          </a:p>
          <a:p>
            <a:pPr>
              <a:buNone/>
            </a:pP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  <a:latin typeface="Credit Valley" pitchFamily="2" charset="0"/>
              </a:rPr>
              <a:t>"World War One." </a:t>
            </a:r>
            <a:r>
              <a:rPr lang="en-US" sz="2000" i="1" dirty="0" smtClean="0">
                <a:solidFill>
                  <a:schemeClr val="tx1">
                    <a:lumMod val="75000"/>
                  </a:schemeClr>
                </a:solidFill>
                <a:latin typeface="Credit Valley" pitchFamily="2" charset="0"/>
              </a:rPr>
              <a:t>Spartacus Educational</a:t>
            </a: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  <a:latin typeface="Credit Valley" pitchFamily="2" charset="0"/>
              </a:rPr>
              <a:t>. 2008. Spartacus Educational, Web. 1 Dec 2009. &lt;http://</a:t>
            </a: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  <a:latin typeface="Credit Valley" pitchFamily="2" charset="0"/>
              </a:rPr>
              <a:t>www.spartacus.schoolnet.co.uk/FWW.htm&gt;. </a:t>
            </a:r>
          </a:p>
          <a:p>
            <a:pPr>
              <a:buNone/>
            </a:pP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  <a:latin typeface="Credit Valley"/>
              </a:rPr>
              <a:t>"WWI Posters." </a:t>
            </a:r>
            <a:r>
              <a:rPr lang="en-US" sz="2000" i="1" dirty="0" smtClean="0">
                <a:solidFill>
                  <a:schemeClr val="tx1">
                    <a:lumMod val="75000"/>
                  </a:schemeClr>
                </a:solidFill>
                <a:latin typeface="Credit Valley"/>
              </a:rPr>
              <a:t>Wikimedia Commons</a:t>
            </a: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  <a:latin typeface="Credit Valley"/>
              </a:rPr>
              <a:t>. 01 Feb 2009. Wikimedia Productions, Web. 2 Dec 2009. &lt;http://upload.wikimedia.org/wikipedia/commons/4/4f/Dreschplatz.JPG&gt;. </a:t>
            </a:r>
            <a:endParaRPr lang="en-US" sz="2000" dirty="0" smtClean="0">
              <a:solidFill>
                <a:schemeClr val="tx1">
                  <a:lumMod val="75000"/>
                </a:schemeClr>
              </a:solidFill>
              <a:latin typeface="Credit Valley"/>
            </a:endParaRPr>
          </a:p>
          <a:p>
            <a:pPr>
              <a:buNone/>
            </a:pPr>
            <a:endParaRPr lang="en-US" sz="2000" dirty="0" smtClean="0">
              <a:solidFill>
                <a:schemeClr val="tx1">
                  <a:lumMod val="75000"/>
                </a:schemeClr>
              </a:solidFill>
              <a:latin typeface="Credit Valley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424</TotalTime>
  <Words>227</Words>
  <Application>Microsoft Office PowerPoint</Application>
  <PresentationFormat>On-screen Show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Metro</vt:lpstr>
      <vt:lpstr>WWI Central Powers Propaganda</vt:lpstr>
      <vt:lpstr>The Central Powers</vt:lpstr>
      <vt:lpstr>Slide 3</vt:lpstr>
      <vt:lpstr>Slide 4</vt:lpstr>
      <vt:lpstr>Slide 5</vt:lpstr>
      <vt:lpstr>Slide 6</vt:lpstr>
      <vt:lpstr>Slide 7</vt:lpstr>
      <vt:lpstr>Prometheus Unbound</vt:lpstr>
      <vt:lpstr>Works Cited</vt:lpstr>
    </vt:vector>
  </TitlesOfParts>
  <Manager/>
  <Company>Template Central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WWI Central Powers Propaganda</dc:title>
  <dc:subject/>
  <dc:creator/>
  <cp:keywords/>
  <dc:description/>
  <cp:lastModifiedBy>Cheryl</cp:lastModifiedBy>
  <cp:revision>101</cp:revision>
  <dcterms:created xsi:type="dcterms:W3CDTF">2000-08-03T01:43:40Z</dcterms:created>
  <dcterms:modified xsi:type="dcterms:W3CDTF">2009-12-03T01:08:17Z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TC011408301033</vt:lpwstr>
  </property>
</Properties>
</file>