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F2C1966-225E-42D7-8970-8CE33AF9115E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B19F72F-D4E4-427B-82C0-C87D20887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C1966-225E-42D7-8970-8CE33AF9115E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9F72F-D4E4-427B-82C0-C87D20887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C1966-225E-42D7-8970-8CE33AF9115E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9F72F-D4E4-427B-82C0-C87D20887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F2C1966-225E-42D7-8970-8CE33AF9115E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9F72F-D4E4-427B-82C0-C87D20887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F2C1966-225E-42D7-8970-8CE33AF9115E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B19F72F-D4E4-427B-82C0-C87D2088763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F2C1966-225E-42D7-8970-8CE33AF9115E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B19F72F-D4E4-427B-82C0-C87D20887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F2C1966-225E-42D7-8970-8CE33AF9115E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B19F72F-D4E4-427B-82C0-C87D20887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C1966-225E-42D7-8970-8CE33AF9115E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9F72F-D4E4-427B-82C0-C87D20887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F2C1966-225E-42D7-8970-8CE33AF9115E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B19F72F-D4E4-427B-82C0-C87D20887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F2C1966-225E-42D7-8970-8CE33AF9115E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B19F72F-D4E4-427B-82C0-C87D20887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F2C1966-225E-42D7-8970-8CE33AF9115E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B19F72F-D4E4-427B-82C0-C87D20887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F2C1966-225E-42D7-8970-8CE33AF9115E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B19F72F-D4E4-427B-82C0-C87D20887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King_Ferdinand_of_Romania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n.wikipedia.org/wiki/File:Victor_Emmanuel_III_of_Italy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images.google.com/imgres?imgurl=http://www.topnews.in/files/Italy-Flag_0.jpg&amp;imgrefurl=http://www.topnews.in/italy-arrests-moroccan-alqaeda-suspects-295083&amp;usg=__LRhffs9CCWcSb7TamdwCLKjtuRU=&amp;h=533&amp;w=800&amp;sz=8&amp;hl=en&amp;start=2&amp;um=1&amp;itbs=1&amp;tbnid=bg6uSP2ieC1EyM:&amp;tbnh=95&amp;tbnw=143&amp;prev=/images?q=italy+flag&amp;hl=en&amp;rlz=1G1GGLQ_ENUS355&amp;um=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useventing.com/blog/wp-content/uploads/2009/04/french-flag.png&amp;imgrefurl=http://useventing.com/blog/?p=2158&amp;usg=__1VjsdqBQR5QWg3HYjOWy7bP5qUw=&amp;h=533&amp;w=800&amp;sz=3&amp;hl=en&amp;start=1&amp;um=1&amp;itbs=1&amp;tbnid=bm5_7jSQz5_rjM:&amp;tbnh=95&amp;tbnw=143&amp;prev=/images?q=french+flag&amp;hl=en&amp;rlz=1G1GGLQ_ENUS355&amp;um=1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Famous Allied Powers People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Hayden Fawcett</a:t>
            </a:r>
            <a:endParaRPr lang="en-US" dirty="0"/>
          </a:p>
        </p:txBody>
      </p:sp>
      <p:pic>
        <p:nvPicPr>
          <p:cNvPr id="23554" name="Picture 2" descr="http://www.hampshireflag.co.uk/world-flags/images/u/ufe-1914-1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81000" y="3048000"/>
            <a:ext cx="3218267" cy="3418672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Woodrow Wilson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534400" cy="45720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WWI President.</a:t>
            </a:r>
          </a:p>
          <a:p>
            <a:r>
              <a:rPr lang="en-US" dirty="0" smtClean="0"/>
              <a:t>Tried to stay neutral.</a:t>
            </a:r>
          </a:p>
          <a:p>
            <a:r>
              <a:rPr lang="en-US" dirty="0" smtClean="0"/>
              <a:t>Entered WWI after the Zimmerman Telegram in 1917.</a:t>
            </a:r>
          </a:p>
          <a:p>
            <a:endParaRPr lang="en-US" dirty="0"/>
          </a:p>
        </p:txBody>
      </p:sp>
      <p:pic>
        <p:nvPicPr>
          <p:cNvPr id="26626" name="Picture 2" descr="http://people.eku.edu/pedersonn/mongoliaFire/american-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0"/>
            <a:ext cx="2187757" cy="1540740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</p:pic>
      <p:pic>
        <p:nvPicPr>
          <p:cNvPr id="26628" name="Picture 4" descr="http://samuelatgilgal.files.wordpress.com/2009/08/woodrow-wil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81000"/>
            <a:ext cx="2733074" cy="3467100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Ferdinand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King of Romania</a:t>
            </a:r>
          </a:p>
          <a:p>
            <a:r>
              <a:rPr lang="en-US" dirty="0" smtClean="0"/>
              <a:t>Joined the Triple Entente in</a:t>
            </a:r>
          </a:p>
          <a:p>
            <a:pPr>
              <a:buNone/>
            </a:pPr>
            <a:r>
              <a:rPr lang="en-US" dirty="0" smtClean="0"/>
              <a:t> August of 1916.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7650" name="Picture 2" descr="http://upload.wikimedia.org/wikipedia/commons/thumb/7/7d/King_Ferdinand_of_Romania.jpg/210px-King_Ferdinand_of_Romani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28600"/>
            <a:ext cx="2305050" cy="323804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</p:pic>
      <p:pic>
        <p:nvPicPr>
          <p:cNvPr id="27652" name="Picture 4" descr="National flag of Roman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743200"/>
            <a:ext cx="2171700" cy="1447800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Victor Emmanuel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King of Italy</a:t>
            </a:r>
          </a:p>
          <a:p>
            <a:r>
              <a:rPr lang="en-US" dirty="0" smtClean="0"/>
              <a:t>Stayed neutral at first.</a:t>
            </a:r>
          </a:p>
          <a:p>
            <a:r>
              <a:rPr lang="en-US" dirty="0" smtClean="0"/>
              <a:t>Secretly joined the Triple </a:t>
            </a:r>
          </a:p>
          <a:p>
            <a:pPr>
              <a:buNone/>
            </a:pPr>
            <a:r>
              <a:rPr lang="en-US" dirty="0" smtClean="0"/>
              <a:t>Entente in 1915.</a:t>
            </a:r>
            <a:endParaRPr lang="en-US" dirty="0"/>
          </a:p>
        </p:txBody>
      </p:sp>
      <p:pic>
        <p:nvPicPr>
          <p:cNvPr id="3074" name="Picture 2" descr="http://upload.wikimedia.org/wikipedia/commons/thumb/9/9c/Victor_Emmanuel_III_of_Italy.jpg/210px-Victor_Emmanuel_III_of_Ital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981200"/>
            <a:ext cx="1720332" cy="2809875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</p:pic>
      <p:pic>
        <p:nvPicPr>
          <p:cNvPr id="3076" name="Picture 4" descr="http://t2.gstatic.com/images?q=tbn:bg6uSP2ieC1EyM:http://www.topnews.in/files/Italy-Flag_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2362200"/>
            <a:ext cx="2209800" cy="1468051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399032"/>
          </a:xfrm>
        </p:spPr>
        <p:txBody>
          <a:bodyPr/>
          <a:lstStyle/>
          <a:p>
            <a:r>
              <a:rPr lang="en-US" b="1" dirty="0" smtClean="0"/>
              <a:t>Joseph Joffre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He was the French General </a:t>
            </a:r>
          </a:p>
          <a:p>
            <a:r>
              <a:rPr lang="en-US" dirty="0" smtClean="0"/>
              <a:t>He was known as Poppa Joffre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1026" name="Picture 2" descr="http://libertybell.files.wordpress.com/2007/05/200px-joseph_joff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28600"/>
            <a:ext cx="2362200" cy="3141726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</p:pic>
      <p:pic>
        <p:nvPicPr>
          <p:cNvPr id="1028" name="Picture 4" descr="http://t3.gstatic.com/images?q=tbn:bm5_7jSQz5_rjM:http://useventing.com/blog/wp-content/uploads/2009/04/french-flag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743200"/>
            <a:ext cx="2523420" cy="1676400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Howling Wolves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howling wolves</a:t>
            </a:r>
          </a:p>
          <a:p>
            <a:pPr algn="ctr">
              <a:buNone/>
            </a:pPr>
            <a:r>
              <a:rPr lang="en-US" dirty="0" smtClean="0"/>
              <a:t>there's still enough light</a:t>
            </a:r>
          </a:p>
          <a:p>
            <a:pPr algn="ctr">
              <a:buNone/>
            </a:pPr>
            <a:r>
              <a:rPr lang="en-US" dirty="0" smtClean="0"/>
              <a:t>to find our way home 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http://www.indigenouspeople.net/images/wol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0"/>
            <a:ext cx="2377910" cy="2619375"/>
          </a:xfrm>
          <a:prstGeom prst="rect">
            <a:avLst/>
          </a:prstGeom>
          <a:solidFill>
            <a:schemeClr val="accent1">
              <a:alpha val="41000"/>
            </a:schemeClr>
          </a:solidFill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4000" dirty="0" smtClean="0"/>
              <a:t>1. Speaker</a:t>
            </a:r>
          </a:p>
          <a:p>
            <a:pPr>
              <a:buNone/>
            </a:pPr>
            <a:r>
              <a:rPr lang="en-US" sz="5600" dirty="0" smtClean="0"/>
              <a:t>Billie Wilson </a:t>
            </a:r>
            <a:endParaRPr lang="en-US" sz="5600" dirty="0" smtClean="0"/>
          </a:p>
          <a:p>
            <a:pPr>
              <a:buNone/>
            </a:pPr>
            <a:r>
              <a:rPr lang="en-US" sz="4000" dirty="0" smtClean="0"/>
              <a:t> </a:t>
            </a:r>
          </a:p>
          <a:p>
            <a:pPr>
              <a:buNone/>
            </a:pPr>
            <a:r>
              <a:rPr lang="en-US" sz="4000" dirty="0" smtClean="0"/>
              <a:t> 2.  Deviation from </a:t>
            </a:r>
          </a:p>
          <a:p>
            <a:pPr>
              <a:buNone/>
            </a:pPr>
            <a:r>
              <a:rPr lang="en-US" sz="4000" dirty="0" smtClean="0"/>
              <a:t>     normal syntax</a:t>
            </a:r>
          </a:p>
          <a:p>
            <a:pPr>
              <a:buNone/>
            </a:pPr>
            <a:r>
              <a:rPr lang="en-US" sz="5600" dirty="0" smtClean="0"/>
              <a:t> No punctuation.</a:t>
            </a:r>
          </a:p>
          <a:p>
            <a:pPr>
              <a:buNone/>
            </a:pPr>
            <a:r>
              <a:rPr lang="en-US" sz="4000" dirty="0" smtClean="0"/>
              <a:t> </a:t>
            </a:r>
          </a:p>
          <a:p>
            <a:pPr>
              <a:buNone/>
            </a:pPr>
            <a:r>
              <a:rPr lang="en-US" sz="4000" dirty="0" smtClean="0"/>
              <a:t> 3.  Apply your own   </a:t>
            </a:r>
          </a:p>
          <a:p>
            <a:pPr>
              <a:buNone/>
            </a:pPr>
            <a:r>
              <a:rPr lang="en-US" sz="4000" dirty="0" smtClean="0"/>
              <a:t>     Experiences</a:t>
            </a:r>
          </a:p>
          <a:p>
            <a:pPr>
              <a:buNone/>
            </a:pPr>
            <a:r>
              <a:rPr lang="en-US" sz="5600" dirty="0" smtClean="0"/>
              <a:t> One time I got lost and found my way home because my dogs were barking</a:t>
            </a:r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  4.  Connotation/Denotation</a:t>
            </a:r>
          </a:p>
          <a:p>
            <a:pPr>
              <a:buNone/>
            </a:pPr>
            <a:r>
              <a:rPr lang="en-US" sz="5600" dirty="0" smtClean="0"/>
              <a:t>Its not to late to bring home the troops and forget about it.</a:t>
            </a:r>
          </a:p>
          <a:p>
            <a:pPr>
              <a:buNone/>
            </a:pPr>
            <a:r>
              <a:rPr lang="en-US" sz="4000" dirty="0" smtClean="0"/>
              <a:t> </a:t>
            </a:r>
          </a:p>
          <a:p>
            <a:pPr>
              <a:buNone/>
            </a:pPr>
            <a:r>
              <a:rPr lang="en-US" sz="4000" dirty="0" smtClean="0"/>
              <a:t> 5.  Metaphors, similes, </a:t>
            </a:r>
          </a:p>
          <a:p>
            <a:pPr>
              <a:buNone/>
            </a:pPr>
            <a:r>
              <a:rPr lang="en-US" sz="4000" dirty="0" smtClean="0"/>
              <a:t>     images, symbols</a:t>
            </a:r>
          </a:p>
          <a:p>
            <a:pPr>
              <a:buNone/>
            </a:pPr>
            <a:r>
              <a:rPr lang="en-US" sz="5600" dirty="0" smtClean="0"/>
              <a:t> Image of howling wolves,.</a:t>
            </a:r>
          </a:p>
          <a:p>
            <a:pPr>
              <a:buNone/>
            </a:pPr>
            <a:r>
              <a:rPr lang="en-US" sz="4000" dirty="0" smtClean="0"/>
              <a:t> </a:t>
            </a:r>
          </a:p>
          <a:p>
            <a:pPr>
              <a:buNone/>
            </a:pPr>
            <a:r>
              <a:rPr lang="en-US" sz="4000" dirty="0" smtClean="0"/>
              <a:t> 6.  Sound and Rhythm</a:t>
            </a:r>
          </a:p>
          <a:p>
            <a:pPr>
              <a:buNone/>
            </a:pPr>
            <a:r>
              <a:rPr lang="en-US" sz="5600" dirty="0" smtClean="0"/>
              <a:t> Haiku,  rhythm through syllables.</a:t>
            </a:r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 7.  Structure</a:t>
            </a:r>
          </a:p>
          <a:p>
            <a:pPr>
              <a:buNone/>
            </a:pPr>
            <a:r>
              <a:rPr lang="en-US" sz="4000" dirty="0" smtClean="0"/>
              <a:t>  </a:t>
            </a:r>
            <a:r>
              <a:rPr lang="en-US" sz="5600" dirty="0" smtClean="0"/>
              <a:t>5,7,5</a:t>
            </a:r>
          </a:p>
          <a:p>
            <a:pPr>
              <a:buNone/>
            </a:pPr>
            <a:r>
              <a:rPr lang="en-US" sz="4000" dirty="0" smtClean="0"/>
              <a:t> </a:t>
            </a:r>
          </a:p>
          <a:p>
            <a:pPr>
              <a:buNone/>
            </a:pPr>
            <a:r>
              <a:rPr lang="en-US" sz="4000" dirty="0" smtClean="0"/>
              <a:t> 8. Social, cultural, moral </a:t>
            </a:r>
          </a:p>
          <a:p>
            <a:pPr>
              <a:buNone/>
            </a:pPr>
            <a:r>
              <a:rPr lang="en-US" sz="4000" dirty="0" smtClean="0"/>
              <a:t>    Values</a:t>
            </a:r>
          </a:p>
          <a:p>
            <a:pPr>
              <a:buNone/>
            </a:pPr>
            <a:r>
              <a:rPr lang="en-US" sz="5600" dirty="0" smtClean="0"/>
              <a:t>Admit when you’ve made a mistake and fix it.</a:t>
            </a:r>
          </a:p>
          <a:p>
            <a:pPr>
              <a:buNone/>
            </a:pPr>
            <a:r>
              <a:rPr lang="en-US" sz="4000" dirty="0" smtClean="0"/>
              <a:t> </a:t>
            </a:r>
          </a:p>
          <a:p>
            <a:pPr>
              <a:buNone/>
            </a:pPr>
            <a:r>
              <a:rPr lang="en-US" sz="4000" dirty="0" smtClean="0"/>
              <a:t> 9.  How your values affect </a:t>
            </a:r>
          </a:p>
          <a:p>
            <a:pPr>
              <a:buNone/>
            </a:pPr>
            <a:r>
              <a:rPr lang="en-US" sz="4000" dirty="0" smtClean="0"/>
              <a:t>    your interpretation</a:t>
            </a:r>
          </a:p>
          <a:p>
            <a:pPr>
              <a:buNone/>
            </a:pPr>
            <a:r>
              <a:rPr lang="en-US" sz="5600" dirty="0" smtClean="0"/>
              <a:t>I </a:t>
            </a:r>
            <a:r>
              <a:rPr lang="en-US" sz="5600" dirty="0" smtClean="0"/>
              <a:t>believe </a:t>
            </a:r>
            <a:r>
              <a:rPr lang="en-US" sz="5600" dirty="0" smtClean="0"/>
              <a:t>the war is wrong too, so I </a:t>
            </a:r>
            <a:r>
              <a:rPr lang="en-US" sz="5600" dirty="0" smtClean="0"/>
              <a:t>agree, opposed to people who agre</a:t>
            </a:r>
            <a:r>
              <a:rPr lang="en-US" sz="5600" dirty="0" smtClean="0"/>
              <a:t>e with the war who would most likely disagree with the poem</a:t>
            </a:r>
            <a:endParaRPr lang="en-US" sz="56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www.wikipedia.org, </a:t>
            </a:r>
            <a:r>
              <a:rPr lang="en-US" i="1" dirty="0" err="1" smtClean="0"/>
              <a:t>wikipedia</a:t>
            </a:r>
            <a:r>
              <a:rPr lang="en-US" i="1" dirty="0" smtClean="0"/>
              <a:t>, 7/12/09, </a:t>
            </a:r>
            <a:r>
              <a:rPr lang="en-US" dirty="0" smtClean="0"/>
              <a:t>12/4/09</a:t>
            </a:r>
            <a:endParaRPr lang="en-US" i="1" dirty="0" smtClean="0"/>
          </a:p>
          <a:p>
            <a:r>
              <a:rPr lang="en-US" dirty="0" smtClean="0"/>
              <a:t>www.tempslibres.org/awhw/homew, </a:t>
            </a:r>
            <a:r>
              <a:rPr lang="en-US" i="1" dirty="0" err="1" smtClean="0"/>
              <a:t>tempslibres</a:t>
            </a:r>
            <a:r>
              <a:rPr lang="en-US" i="1" dirty="0" smtClean="0"/>
              <a:t>, </a:t>
            </a:r>
            <a:r>
              <a:rPr lang="en-US" i="1" dirty="0" err="1" smtClean="0"/>
              <a:t>febuary</a:t>
            </a:r>
            <a:r>
              <a:rPr lang="en-US" i="1" dirty="0" smtClean="0"/>
              <a:t> 2009, </a:t>
            </a:r>
            <a:r>
              <a:rPr lang="en-US" dirty="0" smtClean="0"/>
              <a:t>12/4/09</a:t>
            </a:r>
            <a:endParaRPr lang="en-US" i="1" dirty="0" smtClean="0"/>
          </a:p>
          <a:p>
            <a:r>
              <a:rPr lang="en-US" dirty="0" smtClean="0"/>
              <a:t>www.bbc.co.uk/history/worldwars, </a:t>
            </a:r>
            <a:r>
              <a:rPr lang="en-US" i="1" dirty="0" err="1" smtClean="0"/>
              <a:t>bbc</a:t>
            </a:r>
            <a:r>
              <a:rPr lang="en-US" i="1" dirty="0" smtClean="0"/>
              <a:t>,</a:t>
            </a:r>
            <a:r>
              <a:rPr lang="en-US" dirty="0" smtClean="0"/>
              <a:t> 12/4/09</a:t>
            </a:r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68007F"/>
      </a:accent1>
      <a:accent2>
        <a:srgbClr val="68007F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110</TotalTime>
  <Words>113</Words>
  <Application>Microsoft Office PowerPoint</Application>
  <PresentationFormat>On-screen Show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Famous Allied Powers People</vt:lpstr>
      <vt:lpstr>Woodrow Wilson</vt:lpstr>
      <vt:lpstr>Ferdinand  </vt:lpstr>
      <vt:lpstr>Victor Emmanuel III</vt:lpstr>
      <vt:lpstr>Joseph Joffre </vt:lpstr>
      <vt:lpstr>Howling Wolves</vt:lpstr>
      <vt:lpstr>Poem</vt:lpstr>
      <vt:lpstr>Sources 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Allied Powers People</dc:title>
  <dc:creator>WCPSS</dc:creator>
  <cp:lastModifiedBy>wcpss</cp:lastModifiedBy>
  <cp:revision>13</cp:revision>
  <dcterms:created xsi:type="dcterms:W3CDTF">2009-12-01T17:34:16Z</dcterms:created>
  <dcterms:modified xsi:type="dcterms:W3CDTF">2009-12-07T13:32:26Z</dcterms:modified>
</cp:coreProperties>
</file>