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2.xml" ContentType="application/vnd.openxmlformats-officedocument.themeOverr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notesMasterIdLst>
    <p:notesMasterId r:id="rId10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96" y="-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C5E32D-0CA6-4B80-8583-89F648FDD2F8}" type="datetime1">
              <a:rPr lang="en-US"/>
              <a:pPr/>
              <a:t>12/7/09</a:t>
            </a:fld>
            <a:endParaRPr lang="en-US"/>
          </a:p>
        </p:txBody>
      </p:sp>
      <p:sp>
        <p:nvSpPr>
          <p:cNvPr id="35844" name="Placeholder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9C3D09-3782-419B-915E-C8D6554806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1A2B9-CE78-4F23-94FF-1881C5AF6D5D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9D30C-DAEF-4525-A0A1-10EAB736B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1E11-B88F-43FA-B6C2-DEA3CCD02EB4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17D04-D81F-49F4-9D1E-11F74085E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53C0-8D24-44B3-8CE0-EEBFDE3A24BB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A08E-8414-4084-97FD-10D184BEA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3BA6F-7BF7-4BAE-B0F1-569D4AF1AB42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B5647-D002-46C7-8DEF-29A40BC73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170D-A3A0-42B9-B2F8-CD5F034BF655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B4A55-8910-48BC-896E-986E701D7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6A42-7C0B-40AB-94C8-190F0BCEE6BF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A06C-D9DD-45B4-829D-7AC2D8195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347F6-2BD7-488A-954B-2DB9EA1CB8A3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E8731-5301-4F44-BAEA-2F29336AF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BED73-24A4-4E47-A1E2-A17D1D5CDB35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2E799-A337-4071-87F1-567C00A46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12AF6-8653-4B07-95F0-EB676659DC6B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7266C-C3A3-4304-9236-692FAE648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A808-CB41-484D-B7E8-6C1B8361F255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975EF-DE0A-4749-B1F3-EBAC49B7A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074D6-3566-43B0-B6DF-59BE94F0A54B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4004-27E4-42DB-8D6F-F6FE272A6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858E2-ECBF-4095-A7E1-1AC47D57F12C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7D223-A21F-4DF8-BECF-2483E9F21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DFFB8F-5357-4A83-B550-0C4AE75D50AB}" type="datetimeFigureOut">
              <a:rPr lang="en-US"/>
              <a:pPr>
                <a:defRPr/>
              </a:pPr>
              <a:t>12/7/09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37AE3B0-1AA9-4CF6-994D-95A9B0F20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8" r:id="rId2"/>
    <p:sldLayoutId id="2147483770" r:id="rId3"/>
    <p:sldLayoutId id="2147483767" r:id="rId4"/>
    <p:sldLayoutId id="2147483766" r:id="rId5"/>
    <p:sldLayoutId id="2147483765" r:id="rId6"/>
    <p:sldLayoutId id="2147483771" r:id="rId7"/>
    <p:sldLayoutId id="2147483772" r:id="rId8"/>
    <p:sldLayoutId id="2147483773" r:id="rId9"/>
    <p:sldLayoutId id="2147483764" r:id="rId10"/>
    <p:sldLayoutId id="2147483774" r:id="rId11"/>
    <p:sldLayoutId id="214748376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charset="2"/>
        <a:buChar char="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Char char="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charset="2"/>
        <a:buChar char=""/>
        <a:defRPr lang="en-US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Famous Central Powers People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pPr eaLnBrk="1" hangingPunct="1"/>
            <a:r>
              <a:rPr lang="en-US" smtClean="0"/>
              <a:t>By:  Thomas Spencer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Franz Ferdinand 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536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Franz Ferdinand was Arch Duke of Austria and heir to the throne. </a:t>
            </a:r>
          </a:p>
        </p:txBody>
      </p:sp>
      <p:pic>
        <p:nvPicPr>
          <p:cNvPr id="15363" name="Picture 6" descr="Franz_ferdinan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9325" y="2362200"/>
            <a:ext cx="35496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Kaiser Wilhelm II  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Kaiser Wilhelm II was leader of Germany during World War I.</a:t>
            </a:r>
          </a:p>
        </p:txBody>
      </p:sp>
      <p:pic>
        <p:nvPicPr>
          <p:cNvPr id="16387" name="Picture 3" descr="kaiser_wilhel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514600"/>
            <a:ext cx="28702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Enver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 Pasha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Enver Pasha was the Minister of War of Turkey.</a:t>
            </a:r>
          </a:p>
        </p:txBody>
      </p:sp>
      <p:pic>
        <p:nvPicPr>
          <p:cNvPr id="17411" name="Picture 3" descr="Ismail_Env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514600"/>
            <a:ext cx="29464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Franz Joseph I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663575"/>
          </a:xfrm>
        </p:spPr>
        <p:txBody>
          <a:bodyPr/>
          <a:lstStyle/>
          <a:p>
            <a:pPr eaLnBrk="1" hangingPunct="1"/>
            <a:r>
              <a:rPr lang="en-US" smtClean="0"/>
              <a:t>Franz Joseph I was the leader of the Austria</a:t>
            </a:r>
          </a:p>
        </p:txBody>
      </p:sp>
      <p:pic>
        <p:nvPicPr>
          <p:cNvPr id="18435" name="Picture 1029" descr="Fran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514600"/>
            <a:ext cx="2638425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Charles I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9458" name="Picture 1027" descr="charlesI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846388" y="2590800"/>
            <a:ext cx="3451225" cy="3810000"/>
          </a:xfrm>
        </p:spPr>
      </p:pic>
      <p:sp>
        <p:nvSpPr>
          <p:cNvPr id="19459" name="Text Box 1028"/>
          <p:cNvSpPr txBox="1">
            <a:spLocks noChangeArrowheads="1"/>
          </p:cNvSpPr>
          <p:nvPr/>
        </p:nvSpPr>
        <p:spPr bwMode="auto">
          <a:xfrm>
            <a:off x="685800" y="1947863"/>
            <a:ext cx="693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Charles I took over Austria after the death of Franz Joseph 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025"/>
          <p:cNvSpPr txBox="1">
            <a:spLocks noChangeArrowheads="1"/>
          </p:cNvSpPr>
          <p:nvPr/>
        </p:nvSpPr>
        <p:spPr bwMode="auto">
          <a:xfrm>
            <a:off x="3276600" y="1752600"/>
            <a:ext cx="5273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Works Cited</a:t>
            </a:r>
          </a:p>
        </p:txBody>
      </p:sp>
      <p:sp>
        <p:nvSpPr>
          <p:cNvPr id="20482" name="Text Box 1026"/>
          <p:cNvSpPr txBox="1">
            <a:spLocks noChangeArrowheads="1"/>
          </p:cNvSpPr>
          <p:nvPr/>
        </p:nvSpPr>
        <p:spPr bwMode="auto">
          <a:xfrm>
            <a:off x="1431925" y="3171825"/>
            <a:ext cx="70961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http://www.bbc.co.uk/history/historic_figures/</a:t>
            </a:r>
          </a:p>
          <a:p>
            <a:endParaRPr lang="en-US"/>
          </a:p>
          <a:p>
            <a:r>
              <a:rPr lang="en-US"/>
              <a:t>http://www.kidinfo.com/american_history/historical_</a:t>
            </a:r>
          </a:p>
          <a:p>
            <a:r>
              <a:rPr lang="en-US"/>
              <a:t>world_Leaders.html</a:t>
            </a:r>
          </a:p>
          <a:p>
            <a:endParaRPr lang="en-US"/>
          </a:p>
          <a:p>
            <a:r>
              <a:rPr lang="en-US"/>
              <a:t>http://www.s9.com/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962400" y="1447800"/>
            <a:ext cx="98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Poem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656513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/>
              <a:t>Soldier By Anonymous </a:t>
            </a:r>
            <a:r>
              <a:rPr lang="en-US"/>
              <a:t>  </a:t>
            </a:r>
            <a:r>
              <a:rPr lang="en-US">
                <a:latin typeface="Verdana" charset="0"/>
              </a:rPr>
              <a:t>      </a:t>
            </a:r>
          </a:p>
          <a:p>
            <a:r>
              <a:rPr lang="en-US">
                <a:latin typeface="Verdana" charset="0"/>
              </a:rPr>
              <a:t>Your Pride Your Passion </a:t>
            </a:r>
          </a:p>
          <a:p>
            <a:r>
              <a:rPr lang="en-US">
                <a:latin typeface="Verdana" charset="0"/>
              </a:rPr>
              <a:t>Unprejudiced and Unparalleled </a:t>
            </a:r>
          </a:p>
          <a:p>
            <a:r>
              <a:rPr lang="en-US">
                <a:latin typeface="Verdana" charset="0"/>
              </a:rPr>
              <a:t>With Bravery and </a:t>
            </a:r>
            <a:r>
              <a:rPr lang="en-US"/>
              <a:t>Courage</a:t>
            </a:r>
            <a:endParaRPr lang="en-US" u="sng"/>
          </a:p>
          <a:p>
            <a:r>
              <a:rPr lang="en-US">
                <a:latin typeface="Verdana" charset="0"/>
              </a:rPr>
              <a:t> You stand steadfast all hours </a:t>
            </a:r>
          </a:p>
          <a:p>
            <a:r>
              <a:rPr lang="en-US">
                <a:latin typeface="Verdana" charset="0"/>
              </a:rPr>
              <a:t>Through Trouble, Fear, and Hatred </a:t>
            </a:r>
          </a:p>
          <a:p>
            <a:r>
              <a:rPr lang="en-US">
                <a:latin typeface="Verdana" charset="0"/>
              </a:rPr>
              <a:t>To weave the Blanket of Freedom </a:t>
            </a:r>
          </a:p>
          <a:p>
            <a:r>
              <a:rPr lang="en-US">
                <a:latin typeface="Verdana" charset="0"/>
              </a:rPr>
              <a:t>And lay it unselfishly </a:t>
            </a:r>
          </a:p>
          <a:p>
            <a:r>
              <a:rPr lang="en-US">
                <a:latin typeface="Verdana" charset="0"/>
              </a:rPr>
              <a:t>Around the shoulders of your countrymen  </a:t>
            </a:r>
          </a:p>
          <a:p>
            <a:r>
              <a:rPr lang="en-US">
                <a:latin typeface="Verdana" charset="0"/>
              </a:rPr>
              <a:t>You are the Guardian of Honor Of Liberty Of </a:t>
            </a:r>
            <a:r>
              <a:rPr lang="en-US"/>
              <a:t>Life</a:t>
            </a:r>
            <a:r>
              <a:rPr lang="en-US">
                <a:latin typeface="Verdana" charset="0"/>
              </a:rPr>
              <a:t> </a:t>
            </a:r>
          </a:p>
          <a:p>
            <a:r>
              <a:rPr lang="en-US">
                <a:latin typeface="Verdana" charset="0"/>
              </a:rPr>
              <a:t>Your </a:t>
            </a:r>
            <a:r>
              <a:rPr lang="en-US"/>
              <a:t>life</a:t>
            </a:r>
            <a:r>
              <a:rPr lang="en-US">
                <a:latin typeface="Verdana" charset="0"/>
              </a:rPr>
              <a:t> is your God, Your Country, </a:t>
            </a:r>
          </a:p>
          <a:p>
            <a:r>
              <a:rPr lang="en-US">
                <a:latin typeface="Verdana" charset="0"/>
              </a:rPr>
              <a:t>Your Corps </a:t>
            </a:r>
          </a:p>
          <a:p>
            <a:r>
              <a:rPr lang="en-US">
                <a:latin typeface="Verdana" charset="0"/>
              </a:rPr>
              <a:t>You are A Soldier Once and Forever More</a:t>
            </a:r>
            <a:endParaRPr lang="en-US">
              <a:solidFill>
                <a:srgbClr val="2F0897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</TotalTime>
  <Words>141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Arial</vt:lpstr>
      <vt:lpstr>ＭＳ Ｐゴシック</vt:lpstr>
      <vt:lpstr>Corbel</vt:lpstr>
      <vt:lpstr>Wingdings 2</vt:lpstr>
      <vt:lpstr>Wingdings</vt:lpstr>
      <vt:lpstr>Wingdings 3</vt:lpstr>
      <vt:lpstr>Calibri</vt:lpstr>
      <vt:lpstr>Arial</vt:lpstr>
      <vt:lpstr>Arial</vt:lpstr>
      <vt:lpstr>Verdana</vt:lpstr>
      <vt:lpstr>Arial</vt:lpstr>
      <vt:lpstr>Arial</vt:lpstr>
      <vt:lpstr>Arial</vt:lpstr>
      <vt:lpstr>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Central Powers People</dc:title>
  <dc:creator>WCPSS</dc:creator>
  <cp:lastModifiedBy>eBay eBay</cp:lastModifiedBy>
  <cp:revision>8</cp:revision>
  <dcterms:created xsi:type="dcterms:W3CDTF">2009-12-01T17:41:51Z</dcterms:created>
  <dcterms:modified xsi:type="dcterms:W3CDTF">2009-12-08T01:17:37Z</dcterms:modified>
</cp:coreProperties>
</file>