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F34-2089-444B-8326-60AC01939BC8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EEA9-1AB5-4024-9417-8BD5F016268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F34-2089-444B-8326-60AC01939BC8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EEA9-1AB5-4024-9417-8BD5F0162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F34-2089-444B-8326-60AC01939BC8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EEA9-1AB5-4024-9417-8BD5F0162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F34-2089-444B-8326-60AC01939BC8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EEA9-1AB5-4024-9417-8BD5F0162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F34-2089-444B-8326-60AC01939BC8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EEA9-1AB5-4024-9417-8BD5F016268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F34-2089-444B-8326-60AC01939BC8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EEA9-1AB5-4024-9417-8BD5F0162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F34-2089-444B-8326-60AC01939BC8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EEA9-1AB5-4024-9417-8BD5F0162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F34-2089-444B-8326-60AC01939BC8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EEA9-1AB5-4024-9417-8BD5F0162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F34-2089-444B-8326-60AC01939BC8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EEA9-1AB5-4024-9417-8BD5F01626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F34-2089-444B-8326-60AC01939BC8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0EEA9-1AB5-4024-9417-8BD5F016268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4C7DF34-2089-444B-8326-60AC01939BC8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EC0EEA9-1AB5-4024-9417-8BD5F016268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4C7DF34-2089-444B-8326-60AC01939BC8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EC0EEA9-1AB5-4024-9417-8BD5F016268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Jose Chavez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90800" y="2438400"/>
            <a:ext cx="40032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Of World War I</a:t>
            </a:r>
            <a:endParaRPr lang="en-US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600" y="1371600"/>
            <a:ext cx="70615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Heavy Weapons!!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Bertha</a:t>
            </a:r>
            <a:endParaRPr lang="en-US" dirty="0"/>
          </a:p>
        </p:txBody>
      </p:sp>
      <p:pic>
        <p:nvPicPr>
          <p:cNvPr id="6" name="Content Placeholder 5" descr="FWWberth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438400"/>
            <a:ext cx="4472088" cy="2631535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562600" y="1600200"/>
            <a:ext cx="3124200" cy="4800600"/>
          </a:xfrm>
        </p:spPr>
        <p:txBody>
          <a:bodyPr/>
          <a:lstStyle/>
          <a:p>
            <a:r>
              <a:rPr lang="en-US" dirty="0" smtClean="0"/>
              <a:t>It was a big, large caliber artillery weapon,  built and mainly used by the Germans in WWI.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Maxim Machinegun </a:t>
            </a:r>
            <a:endParaRPr lang="en-US" dirty="0"/>
          </a:p>
        </p:txBody>
      </p:sp>
      <p:pic>
        <p:nvPicPr>
          <p:cNvPr id="5" name="Content Placeholder 4" descr="maxim-gun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514600"/>
            <a:ext cx="4246815" cy="26670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895600"/>
            <a:ext cx="2971800" cy="2514600"/>
          </a:xfrm>
        </p:spPr>
        <p:txBody>
          <a:bodyPr/>
          <a:lstStyle/>
          <a:p>
            <a:r>
              <a:rPr lang="en-US" dirty="0" smtClean="0"/>
              <a:t>Responsible for almost 90% of British deaths in early WWI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Railway Gun</a:t>
            </a:r>
            <a:endParaRPr lang="en-US" dirty="0"/>
          </a:p>
        </p:txBody>
      </p:sp>
      <p:pic>
        <p:nvPicPr>
          <p:cNvPr id="5" name="Content Placeholder 4" descr="arm0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95400"/>
            <a:ext cx="3902863" cy="2380745"/>
          </a:xfrm>
        </p:spPr>
      </p:pic>
      <p:pic>
        <p:nvPicPr>
          <p:cNvPr id="6" name="Content Placeholder 5" descr="arm00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676400" y="3886200"/>
            <a:ext cx="1600200" cy="2689414"/>
          </a:xfrm>
        </p:spPr>
      </p:pic>
      <p:sp>
        <p:nvSpPr>
          <p:cNvPr id="14" name="TextBox 13"/>
          <p:cNvSpPr txBox="1"/>
          <p:nvPr/>
        </p:nvSpPr>
        <p:spPr>
          <a:xfrm>
            <a:off x="4800600" y="2971800"/>
            <a:ext cx="3581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The recoil on this gun pushed it down the tracks.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Vickers</a:t>
            </a:r>
            <a:endParaRPr lang="en-US" dirty="0"/>
          </a:p>
        </p:txBody>
      </p:sp>
      <p:pic>
        <p:nvPicPr>
          <p:cNvPr id="5" name="Content Placeholder 4" descr="vicker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28800"/>
            <a:ext cx="5105400" cy="38862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1676400"/>
          </a:xfrm>
        </p:spPr>
        <p:txBody>
          <a:bodyPr/>
          <a:lstStyle/>
          <a:p>
            <a:r>
              <a:rPr lang="en-US" dirty="0" smtClean="0"/>
              <a:t>500 rounds per minute. Easily transported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Minenwerfer</a:t>
            </a:r>
            <a:endParaRPr lang="en-US" dirty="0"/>
          </a:p>
        </p:txBody>
      </p:sp>
      <p:pic>
        <p:nvPicPr>
          <p:cNvPr id="5" name="Content Placeholder 4" descr="minenwerfern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52487" y="2932906"/>
            <a:ext cx="3248025" cy="23050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429000"/>
            <a:ext cx="40386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Used in trench warfare</a:t>
            </a:r>
          </a:p>
          <a:p>
            <a:r>
              <a:rPr lang="en-US" dirty="0" smtClean="0"/>
              <a:t>German for “mine thrower”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05400" y="256193"/>
            <a:ext cx="2438400" cy="6601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sz="900" b="1" u="none" strike="noStrike" dirty="0" smtClean="0">
                <a:solidFill>
                  <a:schemeClr val="bg1"/>
                </a:solidFill>
              </a:rPr>
              <a:t>Attack On America </a:t>
            </a:r>
            <a:endParaRPr lang="en-US" sz="900" dirty="0" smtClean="0">
              <a:solidFill>
                <a:schemeClr val="bg1"/>
              </a:solidFill>
            </a:endParaRPr>
          </a:p>
          <a:p>
            <a:r>
              <a:rPr lang="en-US" sz="900" b="1" dirty="0">
                <a:solidFill>
                  <a:schemeClr val="bg1"/>
                </a:solidFill>
              </a:rPr>
              <a:t>© By Anonymous </a:t>
            </a:r>
            <a:r>
              <a:rPr lang="en-US" sz="900" dirty="0">
                <a:solidFill>
                  <a:schemeClr val="bg1"/>
                </a:solidFill>
              </a:rPr>
              <a:t/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900" dirty="0">
                <a:solidFill>
                  <a:schemeClr val="bg1"/>
                </a:solidFill>
              </a:rPr>
              <a:t/>
            </a:r>
            <a:br>
              <a:rPr lang="en-US" sz="900" dirty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/>
            </a:r>
            <a:br>
              <a:rPr lang="en-US" sz="900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/>
            </a:r>
            <a:br>
              <a:rPr lang="en-US" sz="900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Attack On America</a:t>
            </a:r>
            <a:br>
              <a:rPr lang="en-US" sz="900" dirty="0" smtClean="0">
                <a:solidFill>
                  <a:schemeClr val="bg1"/>
                </a:solidFill>
              </a:rPr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We watched in horror and despair as</a:t>
            </a:r>
            <a:br>
              <a:rPr lang="en-US" sz="900" dirty="0" smtClean="0"/>
            </a:br>
            <a:r>
              <a:rPr lang="en-US" sz="900" dirty="0" smtClean="0"/>
              <a:t>Death came screaming through the air.</a:t>
            </a:r>
            <a:br>
              <a:rPr lang="en-US" sz="900" dirty="0" smtClean="0"/>
            </a:br>
            <a:r>
              <a:rPr lang="en-US" sz="900" dirty="0" smtClean="0"/>
              <a:t>One plane, then two, and finally four--</a:t>
            </a:r>
            <a:br>
              <a:rPr lang="en-US" sz="900" dirty="0" smtClean="0"/>
            </a:br>
            <a:r>
              <a:rPr lang="en-US" sz="900" dirty="0" smtClean="0"/>
              <a:t>By now our prayer, Oh, God, no more!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Before we caught our breath that day,</a:t>
            </a:r>
            <a:br>
              <a:rPr lang="en-US" sz="900" dirty="0" smtClean="0"/>
            </a:br>
            <a:r>
              <a:rPr lang="en-US" sz="900" dirty="0" smtClean="0"/>
              <a:t>Twin towers turned to dust and clay.</a:t>
            </a:r>
            <a:br>
              <a:rPr lang="en-US" sz="900" dirty="0" smtClean="0"/>
            </a:br>
            <a:r>
              <a:rPr lang="en-US" sz="900" dirty="0" smtClean="0"/>
              <a:t>Firemen rushed in and there they died,</a:t>
            </a:r>
            <a:br>
              <a:rPr lang="en-US" sz="900" dirty="0" smtClean="0"/>
            </a:br>
            <a:r>
              <a:rPr lang="en-US" sz="900" dirty="0" smtClean="0"/>
              <a:t>While wives and moms and sisters cried.</a:t>
            </a:r>
            <a:br>
              <a:rPr lang="en-US" sz="900" dirty="0" smtClean="0"/>
            </a:br>
            <a:r>
              <a:rPr lang="en-US" sz="900" dirty="0" smtClean="0"/>
              <a:t>And fathers, sons and brothers mourned</a:t>
            </a:r>
            <a:br>
              <a:rPr lang="en-US" sz="900" dirty="0" smtClean="0"/>
            </a:br>
            <a:r>
              <a:rPr lang="en-US" sz="900" dirty="0" smtClean="0"/>
              <a:t>The losses that could not be borne.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We repeatedly asked, How could this be?</a:t>
            </a:r>
            <a:br>
              <a:rPr lang="en-US" sz="900" dirty="0" smtClean="0"/>
            </a:br>
            <a:r>
              <a:rPr lang="en-US" sz="900" dirty="0" smtClean="0"/>
              <a:t>This is America, Land of the Free.</a:t>
            </a:r>
            <a:br>
              <a:rPr lang="en-US" sz="900" dirty="0" smtClean="0"/>
            </a:br>
            <a:r>
              <a:rPr lang="en-US" sz="900" dirty="0" smtClean="0"/>
              <a:t>This happens in some other land</a:t>
            </a:r>
            <a:br>
              <a:rPr lang="en-US" sz="900" dirty="0" smtClean="0"/>
            </a:br>
            <a:r>
              <a:rPr lang="en-US" sz="900" dirty="0" smtClean="0"/>
              <a:t>Not here! We couldn't understand.</a:t>
            </a:r>
            <a:br>
              <a:rPr lang="en-US" sz="900" dirty="0" smtClean="0"/>
            </a:br>
            <a:r>
              <a:rPr lang="en-US" sz="900" dirty="0" smtClean="0"/>
              <a:t>Across our land a silence fell,</a:t>
            </a:r>
            <a:br>
              <a:rPr lang="en-US" sz="900" dirty="0" smtClean="0"/>
            </a:br>
            <a:r>
              <a:rPr lang="en-US" sz="900" dirty="0" smtClean="0"/>
              <a:t>And grief no words can ever tell.</a:t>
            </a:r>
            <a:br>
              <a:rPr lang="en-US" sz="900" dirty="0" smtClean="0"/>
            </a:br>
            <a:r>
              <a:rPr lang="en-US" sz="900" dirty="0" smtClean="0"/>
              <a:t>We gathered around our TV sets</a:t>
            </a:r>
            <a:br>
              <a:rPr lang="en-US" sz="900" dirty="0" smtClean="0"/>
            </a:br>
            <a:r>
              <a:rPr lang="en-US" sz="900" dirty="0" smtClean="0"/>
              <a:t>Or radios and there we wept.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How many lost? How many died?</a:t>
            </a:r>
            <a:br>
              <a:rPr lang="en-US" sz="900" dirty="0" smtClean="0"/>
            </a:br>
            <a:r>
              <a:rPr lang="en-US" sz="900" dirty="0" smtClean="0"/>
              <a:t>Across the land America cried.</a:t>
            </a:r>
            <a:br>
              <a:rPr lang="en-US" sz="900" dirty="0" smtClean="0"/>
            </a:br>
            <a:r>
              <a:rPr lang="en-US" sz="900" dirty="0" smtClean="0"/>
              <a:t>America mourned her own that day,</a:t>
            </a:r>
            <a:br>
              <a:rPr lang="en-US" sz="900" dirty="0" smtClean="0"/>
            </a:br>
            <a:r>
              <a:rPr lang="en-US" sz="900" dirty="0" smtClean="0"/>
              <a:t>So stunned that we could only pray.</a:t>
            </a:r>
            <a:br>
              <a:rPr lang="en-US" sz="900" dirty="0" smtClean="0"/>
            </a:br>
            <a:r>
              <a:rPr lang="en-US" sz="900" dirty="0" smtClean="0"/>
              <a:t>We could not work or eat or sleep</a:t>
            </a:r>
            <a:br>
              <a:rPr lang="en-US" sz="900" dirty="0" smtClean="0"/>
            </a:br>
            <a:r>
              <a:rPr lang="en-US" sz="900" dirty="0" smtClean="0"/>
              <a:t>The pain and anguish cut too deep.</a:t>
            </a:r>
            <a:br>
              <a:rPr lang="en-US" sz="900" dirty="0" smtClean="0"/>
            </a:br>
            <a:r>
              <a:rPr lang="en-US" sz="900" dirty="0" smtClean="0"/>
              <a:t>What now? we asked our President.</a:t>
            </a:r>
            <a:br>
              <a:rPr lang="en-US" sz="900" dirty="0" smtClean="0"/>
            </a:br>
            <a:r>
              <a:rPr lang="en-US" sz="900" dirty="0" smtClean="0"/>
              <a:t>Does this mean war, was our lament.</a:t>
            </a:r>
            <a:br>
              <a:rPr lang="en-US" sz="9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900" dirty="0" smtClean="0"/>
              <a:t>Someday the history books will say,</a:t>
            </a:r>
            <a:br>
              <a:rPr lang="en-US" sz="900" dirty="0" smtClean="0"/>
            </a:br>
            <a:r>
              <a:rPr lang="en-US" sz="900" dirty="0" smtClean="0"/>
              <a:t>America was attacked one day.</a:t>
            </a:r>
            <a:br>
              <a:rPr lang="en-US" sz="900" dirty="0" smtClean="0"/>
            </a:br>
            <a:r>
              <a:rPr lang="en-US" sz="900" dirty="0" smtClean="0"/>
              <a:t>September 11, Two Thousand One.</a:t>
            </a:r>
            <a:br>
              <a:rPr lang="en-US" sz="900" dirty="0" smtClean="0"/>
            </a:br>
            <a:r>
              <a:rPr lang="en-US" sz="900" dirty="0" smtClean="0"/>
              <a:t>The day this foulest deed was done.</a:t>
            </a:r>
            <a:br>
              <a:rPr lang="en-US" sz="900" dirty="0" smtClean="0"/>
            </a:br>
            <a:r>
              <a:rPr lang="en-US" sz="900" dirty="0" smtClean="0"/>
              <a:t>And sons and daughters everywhere</a:t>
            </a:r>
            <a:br>
              <a:rPr lang="en-US" sz="900" dirty="0" smtClean="0"/>
            </a:br>
            <a:r>
              <a:rPr lang="en-US" sz="900" dirty="0" smtClean="0"/>
              <a:t>Offered up this fervent prayer.</a:t>
            </a:r>
            <a:br>
              <a:rPr lang="en-US" sz="900" dirty="0" smtClean="0"/>
            </a:br>
            <a:r>
              <a:rPr lang="en-US" sz="900" dirty="0" smtClean="0"/>
              <a:t>God, grant to us swift recompense</a:t>
            </a:r>
            <a:br>
              <a:rPr lang="en-US" sz="900" dirty="0" smtClean="0"/>
            </a:br>
            <a:r>
              <a:rPr lang="en-US" sz="900" dirty="0" smtClean="0"/>
              <a:t>And give us back our innocence. </a:t>
            </a:r>
            <a:endParaRPr lang="en-US" sz="9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http://en.wikipedia.org/wiki/Big_Bertha_(howitzer)</a:t>
            </a:r>
          </a:p>
          <a:p>
            <a:r>
              <a:rPr lang="en-US" dirty="0" smtClean="0"/>
              <a:t>3-http://www.worldwar1.com/arm002.htm</a:t>
            </a:r>
          </a:p>
          <a:p>
            <a:r>
              <a:rPr lang="en-US" dirty="0" smtClean="0"/>
              <a:t>2,4-http://www.diggerhistory.info/pages-weapons/heavy-ww1-allied.htm</a:t>
            </a:r>
          </a:p>
          <a:p>
            <a:r>
              <a:rPr lang="en-US" dirty="0" smtClean="0"/>
              <a:t>5- http://www.diggerhistory.info/pages-weapons/heavy-ww1-german.htm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50</TotalTime>
  <Words>96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Slide 1</vt:lpstr>
      <vt:lpstr>Big Bertha</vt:lpstr>
      <vt:lpstr>German Maxim Machinegun </vt:lpstr>
      <vt:lpstr>German Railway Gun</vt:lpstr>
      <vt:lpstr>Vickers</vt:lpstr>
      <vt:lpstr>Minenwerfer</vt:lpstr>
      <vt:lpstr>poem</vt:lpstr>
      <vt:lpstr>Slide 8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WCPSS</cp:lastModifiedBy>
  <cp:revision>7</cp:revision>
  <dcterms:created xsi:type="dcterms:W3CDTF">2009-12-01T17:33:47Z</dcterms:created>
  <dcterms:modified xsi:type="dcterms:W3CDTF">2009-12-01T18:24:33Z</dcterms:modified>
</cp:coreProperties>
</file>