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00D3-1226-4A46-B072-EC565FDAAFA7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echcenter.davidson.k12.nc.us/Group9/seawar.htm" TargetMode="External"/><Relationship Id="rId2" Type="http://schemas.openxmlformats.org/officeDocument/2006/relationships/hyperlink" Target="http://www.historyonthenet.com/WW1/weapon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istory-world.org/world_war_i_and_the_submarine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524000"/>
            <a:ext cx="7239000" cy="1752600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Submarines were usually small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Used for coastal missions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304800"/>
            <a:ext cx="6743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Early WWI Submarines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Revolutionized submarine warfare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Held 700 tons of cargo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Could be fitted with torpedoes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1" y="457200"/>
            <a:ext cx="4927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German U-Boats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2" name="Picture 6" descr="http://www.german-flag.org/rippled-german-flag-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49663"/>
            <a:ext cx="4737100" cy="2993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Deck guns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Mine laying capacity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Anti-submarine submarines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228600"/>
            <a:ext cx="62309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Submarine War Developments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386" name="Picture 2" descr="http://freepages.military.rootsweb.ancestry.com/~cacunithistories/Site%20Graphics/74thBtyALM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68216"/>
            <a:ext cx="4533900" cy="26659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Germany used torpedoes to attack ships carrying supplies from America to Brittan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29372" y="304800"/>
            <a:ext cx="4058612" cy="9233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Torpedo Uses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en-US" dirty="0" smtClean="0"/>
              <a:t>Torpedoes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drastically damage ships with indirect hits</a:t>
            </a:r>
          </a:p>
          <a:p>
            <a:r>
              <a:rPr lang="en-US" dirty="0" smtClean="0"/>
              <a:t>Some were self-propelled</a:t>
            </a:r>
            <a:endParaRPr lang="en-US" dirty="0"/>
          </a:p>
        </p:txBody>
      </p:sp>
      <p:pic>
        <p:nvPicPr>
          <p:cNvPr id="1026" name="Picture 2" descr="http://www.richard-seaman.com/Aircraft/Museums/EgyptianNationalMilitaryMuseum/Torpe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05200"/>
            <a:ext cx="3365500" cy="3043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David King</a:t>
            </a:r>
          </a:p>
          <a:p>
            <a:r>
              <a:rPr lang="en-US" dirty="0" smtClean="0"/>
              <a:t>28 years old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David M. King was raised in Southern California. He teaches English at The City College in the City University of New York.</a:t>
            </a:r>
          </a:p>
          <a:p>
            <a:r>
              <a:rPr lang="en-US" b="1" dirty="0" smtClean="0"/>
              <a:t>War Poem</a:t>
            </a:r>
          </a:p>
          <a:p>
            <a:r>
              <a:rPr lang="en-US" dirty="0" smtClean="0"/>
              <a:t>Matt dropped a three on my two of hearts,</a:t>
            </a:r>
            <a:br>
              <a:rPr lang="en-US" dirty="0" smtClean="0"/>
            </a:br>
            <a:r>
              <a:rPr lang="en-US" dirty="0" smtClean="0"/>
              <a:t>and the slaughter began.</a:t>
            </a:r>
            <a:br>
              <a:rPr lang="en-US" dirty="0" smtClean="0"/>
            </a:br>
            <a:r>
              <a:rPr lang="en-US" dirty="0" smtClean="0"/>
              <a:t>He went to the fridge to get a Coke.</a:t>
            </a:r>
            <a:br>
              <a:rPr lang="en-US" dirty="0" smtClean="0"/>
            </a:br>
            <a:r>
              <a:rPr lang="en-US" dirty="0" smtClean="0"/>
              <a:t>Snickers bars cost sixty cents.</a:t>
            </a:r>
            <a:br>
              <a:rPr lang="en-US" dirty="0" smtClean="0"/>
            </a:br>
            <a:r>
              <a:rPr lang="en-US" dirty="0" smtClean="0"/>
              <a:t>And war made sense with playing cards.</a:t>
            </a:r>
            <a:br>
              <a:rPr lang="en-US" dirty="0" smtClean="0"/>
            </a:br>
            <a:r>
              <a:rPr lang="en-US" dirty="0" smtClean="0"/>
              <a:t>In my house, Cokes were contraband.</a:t>
            </a:r>
            <a:br>
              <a:rPr lang="en-US" dirty="0" smtClean="0"/>
            </a:br>
            <a:r>
              <a:rPr lang="en-US" dirty="0" smtClean="0"/>
              <a:t>On TVs, missiles fired. The same TVs</a:t>
            </a:r>
            <a:br>
              <a:rPr lang="en-US" dirty="0" smtClean="0"/>
            </a:br>
            <a:r>
              <a:rPr lang="en-US" dirty="0" smtClean="0"/>
              <a:t>that we used to watch movies, where missiles fired.</a:t>
            </a:r>
            <a:br>
              <a:rPr lang="en-US" dirty="0" smtClean="0"/>
            </a:br>
            <a:r>
              <a:rPr lang="en-US" dirty="0" smtClean="0"/>
              <a:t>When we were tired, we’d turn it off and go to bed.</a:t>
            </a:r>
            <a:br>
              <a:rPr lang="en-US" dirty="0" smtClean="0"/>
            </a:br>
            <a:r>
              <a:rPr lang="en-US" dirty="0" smtClean="0"/>
              <a:t>Heads heavy with math, science, history.</a:t>
            </a:r>
            <a:br>
              <a:rPr lang="en-US" dirty="0" smtClean="0"/>
            </a:br>
            <a:r>
              <a:rPr lang="en-US" dirty="0" smtClean="0"/>
              <a:t>We stole the cards from the hall tree.</a:t>
            </a:r>
            <a:br>
              <a:rPr lang="en-US" dirty="0" smtClean="0"/>
            </a:br>
            <a:r>
              <a:rPr lang="en-US" dirty="0" smtClean="0"/>
              <a:t>We threw fake hand grenades. How lucky were we</a:t>
            </a:r>
            <a:br>
              <a:rPr lang="en-US" dirty="0" smtClean="0"/>
            </a:br>
            <a:r>
              <a:rPr lang="en-US" dirty="0" smtClean="0"/>
              <a:t>to shoot fake guns? Everything was fake.</a:t>
            </a:r>
            <a:br>
              <a:rPr lang="en-US" dirty="0" smtClean="0"/>
            </a:br>
            <a:r>
              <a:rPr lang="en-US" dirty="0" smtClean="0"/>
              <a:t>Playing doctor when nothing was at stake.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www.historyonthenet.com/WW1/weapons.htm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techcenter.davidson.k12.nc.us/Group9/seawar.htm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history-world.org/world_war_i_and_the_submarine.htm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Torpedoes</vt:lpstr>
      <vt:lpstr>Poem</vt:lpstr>
      <vt:lpstr>Works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8</cp:revision>
  <dcterms:created xsi:type="dcterms:W3CDTF">2009-12-01T17:38:07Z</dcterms:created>
  <dcterms:modified xsi:type="dcterms:W3CDTF">2009-12-03T16:50:46Z</dcterms:modified>
</cp:coreProperties>
</file>