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11"/>
  </p:notesMasterIdLst>
  <p:sldIdLst>
    <p:sldId id="256" r:id="rId2"/>
    <p:sldId id="261" r:id="rId3"/>
    <p:sldId id="257" r:id="rId4"/>
    <p:sldId id="263" r:id="rId5"/>
    <p:sldId id="258" r:id="rId6"/>
    <p:sldId id="259" r:id="rId7"/>
    <p:sldId id="262" r:id="rId8"/>
    <p:sldId id="260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E41816-E82D-4EA1-9AF3-E9E8F2A56CB7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525572-95EB-4043-90A1-DA85964C258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check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525572-95EB-4043-90A1-DA85964C258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check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525572-95EB-4043-90A1-DA85964C2582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check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525572-95EB-4043-90A1-DA85964C2582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check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525572-95EB-4043-90A1-DA85964C2582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check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525572-95EB-4043-90A1-DA85964C2582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check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525572-95EB-4043-90A1-DA85964C2582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6AEA3-9E37-43E2-B389-51DDC9CF9051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3623C-F566-47A6-B773-10F010DF6F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6AEA3-9E37-43E2-B389-51DDC9CF9051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3623C-F566-47A6-B773-10F010DF6F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6AEA3-9E37-43E2-B389-51DDC9CF9051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3623C-F566-47A6-B773-10F010DF6F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6AEA3-9E37-43E2-B389-51DDC9CF9051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3623C-F566-47A6-B773-10F010DF6F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6AEA3-9E37-43E2-B389-51DDC9CF9051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3623C-F566-47A6-B773-10F010DF6F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6AEA3-9E37-43E2-B389-51DDC9CF9051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3623C-F566-47A6-B773-10F010DF6F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6AEA3-9E37-43E2-B389-51DDC9CF9051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3623C-F566-47A6-B773-10F010DF6F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6AEA3-9E37-43E2-B389-51DDC9CF9051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0B3623C-F566-47A6-B773-10F010DF6F0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6AEA3-9E37-43E2-B389-51DDC9CF9051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3623C-F566-47A6-B773-10F010DF6F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6AEA3-9E37-43E2-B389-51DDC9CF9051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30B3623C-F566-47A6-B773-10F010DF6F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F3E6AEA3-9E37-43E2-B389-51DDC9CF9051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3623C-F566-47A6-B773-10F010DF6F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F3E6AEA3-9E37-43E2-B389-51DDC9CF9051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0B3623C-F566-47A6-B773-10F010DF6F0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0/03/Mine_(AWM_304925)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8/8c/Panzermine_im_Schnitt.jpg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7/74/1918_landmines.jpg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en/a/ad/USS_Tide_sinking.jpg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hyperlink" Target="http://upload.wikimedia.org/wikipedia/commons/b/b1/Ffg58minedamage.jpg" TargetMode="Externa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upload.wikimedia.org/wikipedia/commons/c/c7/MH-53E_Sea_Dragon_towing_sled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3352800"/>
            <a:ext cx="6480048" cy="2301240"/>
          </a:xfrm>
        </p:spPr>
        <p:txBody>
          <a:bodyPr>
            <a:normAutofit/>
          </a:bodyPr>
          <a:lstStyle/>
          <a:p>
            <a:r>
              <a:rPr lang="en-US" sz="6600" dirty="0" smtClean="0"/>
              <a:t>Mines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Rachel Ertel</a:t>
            </a:r>
            <a:endParaRPr lang="en-US" dirty="0"/>
          </a:p>
        </p:txBody>
      </p:sp>
      <p:pic>
        <p:nvPicPr>
          <p:cNvPr id="5" name="Picture 4" descr="File:Mine (AWM 304925)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228600"/>
            <a:ext cx="4343400" cy="3088641"/>
          </a:xfrm>
          <a:prstGeom prst="rect">
            <a:avLst/>
          </a:prstGeom>
          <a:noFill/>
        </p:spPr>
      </p:pic>
      <p:pic>
        <p:nvPicPr>
          <p:cNvPr id="15362" name="Picture 2" descr="http://www.it.uu.se/research/syscon/signalprocessing/topics/NQR/Landmine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77000" y="4838700"/>
            <a:ext cx="2451100" cy="18383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 of Mines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Low cost</a:t>
            </a:r>
          </a:p>
          <a:p>
            <a:endParaRPr lang="en-US" dirty="0" smtClean="0"/>
          </a:p>
          <a:p>
            <a:r>
              <a:rPr lang="en-US" dirty="0" smtClean="0"/>
              <a:t>Difficult to locate and sweep</a:t>
            </a:r>
          </a:p>
          <a:p>
            <a:endParaRPr lang="en-US" dirty="0" smtClean="0"/>
          </a:p>
          <a:p>
            <a:r>
              <a:rPr lang="en-US" dirty="0" smtClean="0"/>
              <a:t>Can be timed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mines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Naval</a:t>
            </a:r>
          </a:p>
          <a:p>
            <a:r>
              <a:rPr lang="en-US" dirty="0" smtClean="0"/>
              <a:t>Contact</a:t>
            </a:r>
          </a:p>
          <a:p>
            <a:r>
              <a:rPr lang="en-US" dirty="0" smtClean="0"/>
              <a:t>Limpet</a:t>
            </a:r>
          </a:p>
          <a:p>
            <a:r>
              <a:rPr lang="en-US" dirty="0" smtClean="0"/>
              <a:t>Moored</a:t>
            </a:r>
          </a:p>
          <a:p>
            <a:r>
              <a:rPr lang="en-US" dirty="0" smtClean="0"/>
              <a:t>Bottom</a:t>
            </a:r>
          </a:p>
          <a:p>
            <a:r>
              <a:rPr lang="en-US" dirty="0" smtClean="0"/>
              <a:t>Influence</a:t>
            </a:r>
          </a:p>
          <a:p>
            <a:r>
              <a:rPr lang="en-US" dirty="0" smtClean="0"/>
              <a:t>Remote Controlled</a:t>
            </a:r>
          </a:p>
          <a:p>
            <a:pPr>
              <a:buNone/>
            </a:pPr>
            <a:r>
              <a:rPr lang="en-US" dirty="0" smtClean="0"/>
              <a:t>Land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And many more…</a:t>
            </a:r>
          </a:p>
        </p:txBody>
      </p:sp>
      <p:pic>
        <p:nvPicPr>
          <p:cNvPr id="7172" name="Picture 4" descr="File:Panzermine im Schnitt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81600" y="4724400"/>
            <a:ext cx="3560661" cy="1819276"/>
          </a:xfrm>
          <a:prstGeom prst="rect">
            <a:avLst/>
          </a:prstGeom>
          <a:noFill/>
        </p:spPr>
      </p:pic>
      <p:pic>
        <p:nvPicPr>
          <p:cNvPr id="7174" name="Picture 6" descr="http://www.warhistory1944.co.uk/images/atlantic_wall_6_lg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53000" y="914400"/>
            <a:ext cx="2979050" cy="3143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Uses of mines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Offensive</a:t>
            </a:r>
          </a:p>
          <a:p>
            <a:endParaRPr lang="en-US" dirty="0" smtClean="0"/>
          </a:p>
          <a:p>
            <a:r>
              <a:rPr lang="en-US" dirty="0" smtClean="0"/>
              <a:t>Defensive</a:t>
            </a:r>
          </a:p>
          <a:p>
            <a:endParaRPr lang="en-US" dirty="0" smtClean="0"/>
          </a:p>
          <a:p>
            <a:r>
              <a:rPr lang="en-US" dirty="0" smtClean="0"/>
              <a:t>Physiological </a:t>
            </a:r>
          </a:p>
          <a:p>
            <a:endParaRPr lang="en-US" dirty="0" smtClean="0"/>
          </a:p>
        </p:txBody>
      </p:sp>
      <p:pic>
        <p:nvPicPr>
          <p:cNvPr id="4" name="Picture 2" descr="File:1918 landmines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81600" y="1828800"/>
            <a:ext cx="3352800" cy="35104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Damage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Direct Damage</a:t>
            </a:r>
          </a:p>
          <a:p>
            <a:endParaRPr lang="en-US" dirty="0" smtClean="0"/>
          </a:p>
          <a:p>
            <a:r>
              <a:rPr lang="en-US" dirty="0" smtClean="0"/>
              <a:t>Bubble Jet Effect</a:t>
            </a:r>
          </a:p>
          <a:p>
            <a:endParaRPr lang="en-US" dirty="0" smtClean="0"/>
          </a:p>
          <a:p>
            <a:r>
              <a:rPr lang="en-US" dirty="0" smtClean="0"/>
              <a:t>Shaking Effect</a:t>
            </a:r>
            <a:endParaRPr lang="en-US" dirty="0"/>
          </a:p>
        </p:txBody>
      </p:sp>
      <p:pic>
        <p:nvPicPr>
          <p:cNvPr id="5122" name="Picture 2" descr="File:USS Tide sinking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 b="50667"/>
          <a:stretch>
            <a:fillRect/>
          </a:stretch>
        </p:blipFill>
        <p:spPr bwMode="auto">
          <a:xfrm>
            <a:off x="1219200" y="4648200"/>
            <a:ext cx="6705600" cy="2057400"/>
          </a:xfrm>
          <a:prstGeom prst="rect">
            <a:avLst/>
          </a:prstGeom>
          <a:noFill/>
        </p:spPr>
      </p:pic>
      <p:pic>
        <p:nvPicPr>
          <p:cNvPr id="5124" name="Picture 4" descr="File:Ffg58minedamage.jpg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876800" y="1447800"/>
            <a:ext cx="3470208" cy="228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Countermeasures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There are two types of countermeasures:</a:t>
            </a:r>
          </a:p>
          <a:p>
            <a:endParaRPr lang="en-US" dirty="0" smtClean="0"/>
          </a:p>
          <a:p>
            <a:r>
              <a:rPr lang="en-US" dirty="0" smtClean="0"/>
              <a:t>Passive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Active</a:t>
            </a:r>
            <a:endParaRPr lang="en-US" dirty="0"/>
          </a:p>
        </p:txBody>
      </p:sp>
      <p:pic>
        <p:nvPicPr>
          <p:cNvPr id="4098" name="Picture 2" descr="http://paspotlight.com/ussminivet.net/images/USSMinivet1000-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2800" y="3581400"/>
            <a:ext cx="4645025" cy="20687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Mine Sweeping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Detecting mines</a:t>
            </a:r>
            <a:endParaRPr lang="en-US" dirty="0"/>
          </a:p>
        </p:txBody>
      </p:sp>
      <p:pic>
        <p:nvPicPr>
          <p:cNvPr id="3074" name="Picture 2" descr="File:MH-53E Sea Dragon towing sled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57800" y="1143000"/>
            <a:ext cx="3255264" cy="4787153"/>
          </a:xfrm>
          <a:prstGeom prst="rect">
            <a:avLst/>
          </a:prstGeom>
          <a:noFill/>
        </p:spPr>
      </p:pic>
      <p:pic>
        <p:nvPicPr>
          <p:cNvPr id="3078" name="Picture 6" descr="http://www.navymuseum.mil.nz/nr/rdonlyres/94cdad4d-b3de-4524-9e57-8781ddea520d/0/acv0001ww1minesweepersimplon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14400" y="3581400"/>
            <a:ext cx="3581400" cy="27299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209800" cy="1143000"/>
          </a:xfrm>
        </p:spPr>
        <p:txBody>
          <a:bodyPr/>
          <a:lstStyle/>
          <a:p>
            <a:r>
              <a:rPr lang="en-US" dirty="0" smtClean="0"/>
              <a:t>My Life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24000"/>
            <a:ext cx="8382000" cy="4343400"/>
          </a:xfrm>
        </p:spPr>
        <p:txBody>
          <a:bodyPr numCol="2">
            <a:normAutofit fontScale="40000" lnSpcReduction="20000"/>
          </a:bodyPr>
          <a:lstStyle/>
          <a:p>
            <a:pPr>
              <a:buNone/>
            </a:pPr>
            <a:r>
              <a:rPr lang="en-US" b="1" dirty="0" smtClean="0"/>
              <a:t>	By Anonymous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Who said my life was easy?</a:t>
            </a:r>
            <a:br>
              <a:rPr lang="en-US" dirty="0" smtClean="0"/>
            </a:br>
            <a:r>
              <a:rPr lang="en-US" dirty="0" smtClean="0"/>
              <a:t>Who said I was suppose to go to college?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But instead I'm in denial</a:t>
            </a:r>
            <a:br>
              <a:rPr lang="en-US" dirty="0" smtClean="0"/>
            </a:br>
            <a:r>
              <a:rPr lang="en-US" dirty="0" smtClean="0"/>
              <a:t>Wishing upon a starless night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 know It's out there some where</a:t>
            </a:r>
            <a:br>
              <a:rPr lang="en-US" dirty="0" smtClean="0"/>
            </a:br>
            <a:r>
              <a:rPr lang="en-US" dirty="0" smtClean="0"/>
              <a:t>Will this life get easier!?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Or will I lose everything</a:t>
            </a:r>
            <a:br>
              <a:rPr lang="en-US" dirty="0" smtClean="0"/>
            </a:br>
            <a:r>
              <a:rPr lang="en-US" dirty="0" smtClean="0"/>
              <a:t>Everything I ever worked for!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Things never change</a:t>
            </a:r>
            <a:br>
              <a:rPr lang="en-US" dirty="0" smtClean="0"/>
            </a:br>
            <a:r>
              <a:rPr lang="en-US" dirty="0" smtClean="0"/>
              <a:t>I'm still hiding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Working hard and getting nothing in return</a:t>
            </a:r>
            <a:br>
              <a:rPr lang="en-US" dirty="0" smtClean="0"/>
            </a:br>
            <a:r>
              <a:rPr lang="en-US" dirty="0" smtClean="0"/>
              <a:t>A uniform, a patch, and people who hate me?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People who can't stand me?</a:t>
            </a:r>
            <a:br>
              <a:rPr lang="en-US" dirty="0" smtClean="0"/>
            </a:br>
            <a:r>
              <a:rPr lang="en-US" dirty="0" smtClean="0"/>
              <a:t>People who don't even know me?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This is my life</a:t>
            </a:r>
            <a:br>
              <a:rPr lang="en-US" dirty="0" smtClean="0"/>
            </a:br>
            <a:r>
              <a:rPr lang="en-US" dirty="0" smtClean="0"/>
              <a:t>A United States soldier....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 creeper of the night</a:t>
            </a:r>
            <a:br>
              <a:rPr lang="en-US" dirty="0" smtClean="0"/>
            </a:br>
            <a:r>
              <a:rPr lang="en-US" dirty="0" smtClean="0"/>
              <a:t>A bearer of your freedom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>
              <a:buNone/>
            </a:pPr>
            <a:r>
              <a:rPr lang="en-US" dirty="0" smtClean="0"/>
              <a:t>	A reason you have the stars and stripes</a:t>
            </a:r>
            <a:br>
              <a:rPr lang="en-US" dirty="0" smtClean="0"/>
            </a:br>
            <a:r>
              <a:rPr lang="en-US" dirty="0" smtClean="0"/>
              <a:t>Stop burning my colors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and spiting on my flag!</a:t>
            </a:r>
            <a:br>
              <a:rPr lang="en-US" dirty="0" smtClean="0"/>
            </a:br>
            <a:r>
              <a:rPr lang="en-US" dirty="0" smtClean="0"/>
              <a:t>I fight for that…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You just voice your duncical opinion</a:t>
            </a:r>
            <a:br>
              <a:rPr lang="en-US" dirty="0" smtClean="0"/>
            </a:br>
            <a:r>
              <a:rPr lang="en-US" dirty="0" smtClean="0"/>
              <a:t>Which I understand!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I'll take this stand </a:t>
            </a:r>
            <a:br>
              <a:rPr lang="en-US" dirty="0" smtClean="0"/>
            </a:br>
            <a:r>
              <a:rPr lang="en-US" dirty="0" smtClean="0"/>
              <a:t>And listen to what you have to say anyway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But before you make any rationalized comments </a:t>
            </a:r>
            <a:br>
              <a:rPr lang="en-US" dirty="0" smtClean="0"/>
            </a:br>
            <a:r>
              <a:rPr lang="en-US" dirty="0" smtClean="0"/>
              <a:t>Would you dare walk in my shoes, for just one day!?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See what I see!</a:t>
            </a:r>
            <a:br>
              <a:rPr lang="en-US" dirty="0" smtClean="0"/>
            </a:br>
            <a:r>
              <a:rPr lang="en-US" dirty="0" smtClean="0"/>
              <a:t>Hear what I hear!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And bear what I bear!</a:t>
            </a:r>
            <a:br>
              <a:rPr lang="en-US" dirty="0" smtClean="0"/>
            </a:br>
            <a:r>
              <a:rPr lang="en-US" dirty="0" smtClean="0"/>
              <a:t>before you comment on my life!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Would you change your life??</a:t>
            </a:r>
            <a:br>
              <a:rPr lang="en-US" dirty="0" smtClean="0"/>
            </a:br>
            <a:r>
              <a:rPr lang="en-US" dirty="0" smtClean="0"/>
              <a:t>Like I did mine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And fight for This Country's Liberty!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"Naval Mine." </a:t>
            </a:r>
            <a:r>
              <a:rPr lang="en-US" i="1" dirty="0" smtClean="0"/>
              <a:t>Wikipedia</a:t>
            </a:r>
            <a:r>
              <a:rPr lang="en-US" dirty="0" smtClean="0"/>
              <a:t>. 30 Nov 2009 . Web. 2 Dec 2009. &lt;http://en.wikipedia.org/wiki/Naval_mine&gt;. </a:t>
            </a:r>
            <a:endParaRPr lang="en-US" dirty="0" smtClean="0"/>
          </a:p>
          <a:p>
            <a:r>
              <a:rPr lang="en-US" dirty="0" smtClean="0"/>
              <a:t>"Mines." </a:t>
            </a:r>
            <a:r>
              <a:rPr lang="en-US" i="1" dirty="0" smtClean="0"/>
              <a:t>Military Analysis Network</a:t>
            </a:r>
            <a:r>
              <a:rPr lang="en-US" dirty="0" smtClean="0"/>
              <a:t>. 12 Dec 1998. Web. 2 Dec 2009. &lt;http://www.fas.org/man/dod-101/sys/ship/weaps/mines.htm&gt;. </a:t>
            </a:r>
            <a:endParaRPr lang="en-US" dirty="0" smtClean="0"/>
          </a:p>
          <a:p>
            <a:r>
              <a:rPr lang="en-US" dirty="0" smtClean="0"/>
              <a:t>"Land Mine." </a:t>
            </a:r>
            <a:r>
              <a:rPr lang="en-US" i="1" dirty="0" smtClean="0"/>
              <a:t>Wikipedia</a:t>
            </a:r>
            <a:r>
              <a:rPr lang="en-US" dirty="0" smtClean="0"/>
              <a:t>. 12 Dec 1998. Web. 30 Nov 2009. &lt;http://en.wikipedia.org/wiki/Land_mine&gt;. </a:t>
            </a:r>
            <a:endParaRPr lang="en-US" dirty="0" smtClean="0"/>
          </a:p>
          <a:p>
            <a:r>
              <a:rPr lang="en-US" dirty="0" smtClean="0"/>
              <a:t>"War Poems." </a:t>
            </a:r>
            <a:r>
              <a:rPr lang="en-US" i="1" dirty="0" smtClean="0"/>
              <a:t>Poetry America</a:t>
            </a:r>
            <a:r>
              <a:rPr lang="en-US" dirty="0" smtClean="0"/>
              <a:t>. Web. 2 Dec 2009. &lt;http://www.poetryamerica.com/read_poems.asp?id=226621&gt;. </a:t>
            </a:r>
            <a:endParaRPr lang="en-US" dirty="0" smtClean="0"/>
          </a:p>
          <a:p>
            <a:r>
              <a:rPr lang="en-US" dirty="0" smtClean="0"/>
              <a:t>"Nuclear </a:t>
            </a:r>
            <a:r>
              <a:rPr lang="en-US" dirty="0" err="1" smtClean="0"/>
              <a:t>Quadrupole</a:t>
            </a:r>
            <a:r>
              <a:rPr lang="en-US" dirty="0" smtClean="0"/>
              <a:t> Resonance, </a:t>
            </a:r>
            <a:r>
              <a:rPr lang="en-US" dirty="0" err="1" smtClean="0"/>
              <a:t>NQR</a:t>
            </a:r>
            <a:r>
              <a:rPr lang="en-US" dirty="0" smtClean="0"/>
              <a:t>." </a:t>
            </a:r>
            <a:r>
              <a:rPr lang="en-US" i="1" dirty="0" err="1" smtClean="0"/>
              <a:t>Upsala</a:t>
            </a:r>
            <a:r>
              <a:rPr lang="en-US" i="1" dirty="0" smtClean="0"/>
              <a:t> University </a:t>
            </a:r>
            <a:r>
              <a:rPr lang="en-US" dirty="0" smtClean="0"/>
              <a:t>. 2008-06-16. Web. 2 Dec 2009. </a:t>
            </a:r>
            <a:r>
              <a:rPr lang="en-US" smtClean="0"/>
              <a:t>&lt;http://www.it.uu.se/research/syscon/signalprocessing/topics/NQR&gt;. </a:t>
            </a:r>
            <a:endParaRPr lang="en-US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252</TotalTime>
  <Words>184</Words>
  <Application>Microsoft Office PowerPoint</Application>
  <PresentationFormat>On-screen Show (4:3)</PresentationFormat>
  <Paragraphs>61</Paragraphs>
  <Slides>9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Technic</vt:lpstr>
      <vt:lpstr>Mines</vt:lpstr>
      <vt:lpstr>Benefits of Mines</vt:lpstr>
      <vt:lpstr>Types of mines</vt:lpstr>
      <vt:lpstr>Uses of mines</vt:lpstr>
      <vt:lpstr>Types of Damage</vt:lpstr>
      <vt:lpstr>Countermeasures </vt:lpstr>
      <vt:lpstr>Mine Sweeping</vt:lpstr>
      <vt:lpstr>My Life</vt:lpstr>
      <vt:lpstr>Works Cited </vt:lpstr>
    </vt:vector>
  </TitlesOfParts>
  <Company>Wake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Mines</dc:title>
  <dc:creator>WCPSS</dc:creator>
  <cp:lastModifiedBy>Marcia</cp:lastModifiedBy>
  <cp:revision>30</cp:revision>
  <dcterms:created xsi:type="dcterms:W3CDTF">2009-12-01T17:42:36Z</dcterms:created>
  <dcterms:modified xsi:type="dcterms:W3CDTF">2009-12-03T04:23:51Z</dcterms:modified>
</cp:coreProperties>
</file>