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21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74BF8B-79EA-46AE-9450-B54896636A89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7F8B92B-13D1-4DEA-913F-7D502FF50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learningsite.co.uk/horses_in_world_war_one.htm" TargetMode="External"/><Relationship Id="rId2" Type="http://schemas.openxmlformats.org/officeDocument/2006/relationships/hyperlink" Target="http://www.anzacday.org.au/history/ww1/anecdotes/images/charge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amnh.org/exhibitions/horse/images/lg/06bvi_war_gasmask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24400" y="304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Use of Horses in WW1.</a:t>
            </a:r>
            <a:endParaRPr lang="en-US" sz="2800" dirty="0">
              <a:solidFill>
                <a:srgbClr val="FFC000"/>
              </a:solidFill>
            </a:endParaRPr>
          </a:p>
        </p:txBody>
      </p:sp>
      <p:pic>
        <p:nvPicPr>
          <p:cNvPr id="14338" name="Picture 2" descr="http://freepages.genealogy.rootsweb.ancestry.com/~gregkrenzelok/veterinary%20corp%20in%20ww1/horsecarryingamm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914400"/>
            <a:ext cx="5715000" cy="41433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6294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Ellie Dixon. 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66800" y="304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entury Schoolbook" pitchFamily="18" charset="0"/>
              <a:buChar char="►"/>
            </a:pPr>
            <a:r>
              <a:rPr lang="en-US" dirty="0" smtClean="0">
                <a:solidFill>
                  <a:srgbClr val="FFC000"/>
                </a:solidFill>
              </a:rPr>
              <a:t> pulled artillery.</a:t>
            </a:r>
            <a:r>
              <a:rPr lang="en-US" dirty="0" smtClean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10200" y="457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entury Schoolbook" pitchFamily="18" charset="0"/>
              <a:buChar char="►"/>
            </a:pPr>
            <a:r>
              <a:rPr lang="en-US" dirty="0" smtClean="0">
                <a:solidFill>
                  <a:srgbClr val="FFC000"/>
                </a:solidFill>
              </a:rPr>
              <a:t> were army vehicles.</a:t>
            </a:r>
          </a:p>
        </p:txBody>
      </p:sp>
      <p:sp>
        <p:nvSpPr>
          <p:cNvPr id="9" name="TextBox 8"/>
          <p:cNvSpPr txBox="1"/>
          <p:nvPr/>
        </p:nvSpPr>
        <p:spPr>
          <a:xfrm rot="19322531">
            <a:off x="4711964" y="503066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entury Schoolbook" pitchFamily="18" charset="0"/>
              <a:buChar char="►"/>
            </a:pPr>
            <a:r>
              <a:rPr lang="en-US" dirty="0" smtClean="0">
                <a:solidFill>
                  <a:srgbClr val="FFC000"/>
                </a:solidFill>
              </a:rPr>
              <a:t> over 100,000 mean joined.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www.jeffpylenz.com/ALBUMS/Vol%20No.56/War/Images/ww1,%20soldiers%20&amp;%20horses,%20upper%20hutt%20photograp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838200"/>
            <a:ext cx="4077443" cy="2590800"/>
          </a:xfrm>
          <a:prstGeom prst="rect">
            <a:avLst/>
          </a:prstGeom>
          <a:noFill/>
        </p:spPr>
      </p:pic>
      <p:pic>
        <p:nvPicPr>
          <p:cNvPr id="1028" name="Picture 4" descr="http://members.kos.net/sdgagnon/milb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0"/>
            <a:ext cx="4165264" cy="2819400"/>
          </a:xfrm>
          <a:prstGeom prst="rect">
            <a:avLst/>
          </a:prstGeom>
          <a:noFill/>
        </p:spPr>
      </p:pic>
      <p:pic>
        <p:nvPicPr>
          <p:cNvPr id="1030" name="Picture 6" descr="British Soldiers On Pyramid, WW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657600"/>
            <a:ext cx="2880613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868835">
            <a:off x="1388905" y="1011259"/>
            <a:ext cx="3657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cavalry charges.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5943600"/>
            <a:ext cx="6172200" cy="704850"/>
          </a:xfrm>
        </p:spPr>
        <p:txBody>
          <a:bodyPr/>
          <a:lstStyle/>
          <a:p>
            <a:r>
              <a:rPr lang="en-US" dirty="0" smtClean="0"/>
              <a:t>mostly transported artillery because of machine guns and the type of warfare.</a:t>
            </a:r>
            <a:endParaRPr lang="en-US" dirty="0"/>
          </a:p>
        </p:txBody>
      </p:sp>
      <p:pic>
        <p:nvPicPr>
          <p:cNvPr id="15362" name="Picture 2" descr="http://www.anzacday.org.au/history/ww1/anecdotes/images/ch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685800"/>
            <a:ext cx="3810000" cy="2143125"/>
          </a:xfrm>
          <a:prstGeom prst="rect">
            <a:avLst/>
          </a:prstGeom>
          <a:noFill/>
        </p:spPr>
      </p:pic>
      <p:pic>
        <p:nvPicPr>
          <p:cNvPr id="15364" name="Picture 4" descr="http://www.100megsfree2.com/jjscherr/scherr/images/322ndFieldArtillerySchon1D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057400"/>
            <a:ext cx="2323830" cy="3276600"/>
          </a:xfrm>
          <a:prstGeom prst="rect">
            <a:avLst/>
          </a:prstGeom>
          <a:noFill/>
        </p:spPr>
      </p:pic>
      <p:pic>
        <p:nvPicPr>
          <p:cNvPr id="15366" name="Picture 6" descr="http://www.firstworldwar.com/photos/graphics/ww_horse_grooming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3770722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421157">
            <a:off x="821450" y="1663763"/>
            <a:ext cx="270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 2.5 million treated.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57912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C000"/>
                </a:solidFill>
              </a:rPr>
              <a:t> 2 million being cured and returned to duty.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6386" name="Picture 2" descr="http://freepages.genealogy.rootsweb.ancestry.com/~gregkrenzelok/veterinary%20corp%20in%20ww1/vethosp9d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28600"/>
            <a:ext cx="4430486" cy="2819400"/>
          </a:xfrm>
          <a:prstGeom prst="rect">
            <a:avLst/>
          </a:prstGeom>
          <a:noFill/>
        </p:spPr>
      </p:pic>
      <p:pic>
        <p:nvPicPr>
          <p:cNvPr id="16388" name="Picture 4" descr="http://www.historylearningsite.co.uk/fileadmin/historyLearningSite/horse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00400"/>
            <a:ext cx="4191000" cy="233299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228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Impact" pitchFamily="34" charset="0"/>
              </a:rPr>
              <a:t>HORSE INJURIES.</a:t>
            </a:r>
            <a:endParaRPr lang="en-US" sz="3600" dirty="0">
              <a:solidFill>
                <a:srgbClr val="FFC00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172200"/>
            <a:ext cx="6324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horses had to wear gas masks.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7410" name="Picture 2" descr="http://www.greyhoundzoom.com/images/world-war-one-hors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4648200" cy="5746136"/>
          </a:xfrm>
          <a:prstGeom prst="rect">
            <a:avLst/>
          </a:prstGeom>
          <a:noFill/>
        </p:spPr>
      </p:pic>
      <p:pic>
        <p:nvPicPr>
          <p:cNvPr id="17412" name="Picture 4" descr="http://www.amnh.org/exhibitions/horse/images/lg/06bvi_war_gasma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685800"/>
            <a:ext cx="3423629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04800" y="-17620"/>
            <a:ext cx="7239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Thank You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solidFill>
                <a:srgbClr val="FFC000"/>
              </a:solidFill>
              <a:latin typeface="Wide Lati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I'm proud to be an American,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I give that thanks to you,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I'm proud to be an American,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For the special things you do,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I'm proud to be an American,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Because you fight for our country with pride,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I'm proud to be an American,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You guys ride a rough ride,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You deserve a lot of credit and should have a lot of pride,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Thank you for taking care of my country and me,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GOD BLESS YOU ALL!!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May you stay safe and you will come home soon just wait and see.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Dedicated to Mr. Guy Finucan, currently stationed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Wide Latin" pitchFamily="18" charset="0"/>
                <a:ea typeface="Calibri" pitchFamily="34" charset="0"/>
                <a:cs typeface="Times New Roman" pitchFamily="18" charset="0"/>
              </a:rPr>
              <a:t>in Iraq.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Wide Lati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315283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FFC000"/>
                </a:solidFill>
                <a:hlinkClick r:id="rId2"/>
              </a:rPr>
              <a:t>www.anzacday.org.au/history/ww1/anecdotes/images/charge.jpg</a:t>
            </a:r>
            <a:endParaRPr lang="en-US" dirty="0" smtClean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  <a:hlinkClick r:id="rId3"/>
              </a:rPr>
              <a:t>http://www.historylearningsite.co.uk/horses_in_world_war_one.htm</a:t>
            </a:r>
            <a:endParaRPr lang="en-US" dirty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  <a:hlinkClick r:id="rId4"/>
              </a:rPr>
              <a:t>http://www.amnh.org/exhibitions/horse/images/lg/06bvi_war_gasmask.jpg</a:t>
            </a:r>
            <a:endParaRPr lang="en-US" dirty="0" smtClean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u="sng" dirty="0" smtClean="0">
                <a:solidFill>
                  <a:srgbClr val="FFC000"/>
                </a:solidFill>
              </a:rPr>
              <a:t>http://images.google.com/imgres?imgurl=http://www.barnstable.k12.ma.us/bhs/SocStud/O%27Toole/images/mule.jpg&amp;imgrefurl=http://www.barnstable.k12.ma.us/bhs/SocStud/O%27Toole/WorldWarOneandHorses.htm&amp;usg=__LD4ja6O-_mn3kyYJoinE71ui6EY=&amp;h=417&amp;w=679&amp;sz=158&amp;hl=en&amp;start=1&amp;um=1&amp;tbnid=XkfcM4vk_Dn0qM:&amp;tbnh=85&amp;tbnw=139&amp;prev=/images%3Fq%3Dhorses%2Bin%2Bww1%26hl%3Den%26um%3D1</a:t>
            </a:r>
          </a:p>
          <a:p>
            <a:endParaRPr lang="en-US" u="sng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810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WORKS CITED PAGE.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</TotalTime>
  <Words>104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Slide 1</vt:lpstr>
      <vt:lpstr>Slide 2</vt:lpstr>
      <vt:lpstr>cavalry charges.</vt:lpstr>
      <vt:lpstr>Slide 4</vt:lpstr>
      <vt:lpstr>horses had to wear gas masks.</vt:lpstr>
      <vt:lpstr>Slide 6</vt:lpstr>
      <vt:lpstr>Slide 7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6</cp:revision>
  <dcterms:created xsi:type="dcterms:W3CDTF">2009-12-01T17:33:41Z</dcterms:created>
  <dcterms:modified xsi:type="dcterms:W3CDTF">2009-12-03T12:42:00Z</dcterms:modified>
</cp:coreProperties>
</file>