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ADF93-8ED0-417D-A3CB-47DCAE9280C1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03B1-2036-4C1D-BB5D-BD7331A715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ADF93-8ED0-417D-A3CB-47DCAE9280C1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03B1-2036-4C1D-BB5D-BD7331A715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ADF93-8ED0-417D-A3CB-47DCAE9280C1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03B1-2036-4C1D-BB5D-BD7331A715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ADF93-8ED0-417D-A3CB-47DCAE9280C1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03B1-2036-4C1D-BB5D-BD7331A715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ADF93-8ED0-417D-A3CB-47DCAE9280C1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03B1-2036-4C1D-BB5D-BD7331A715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ADF93-8ED0-417D-A3CB-47DCAE9280C1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03B1-2036-4C1D-BB5D-BD7331A715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ADF93-8ED0-417D-A3CB-47DCAE9280C1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03B1-2036-4C1D-BB5D-BD7331A715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ADF93-8ED0-417D-A3CB-47DCAE9280C1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03B1-2036-4C1D-BB5D-BD7331A715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ADF93-8ED0-417D-A3CB-47DCAE9280C1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03B1-2036-4C1D-BB5D-BD7331A715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ADF93-8ED0-417D-A3CB-47DCAE9280C1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03B1-2036-4C1D-BB5D-BD7331A715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ADF93-8ED0-417D-A3CB-47DCAE9280C1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03B1-2036-4C1D-BB5D-BD7331A715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0ADF93-8ED0-417D-A3CB-47DCAE9280C1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403B1-2036-4C1D-BB5D-BD7331A7155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attle-fleet.com/pw/his/gallipoli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The Battle of Gallipoli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By Jon Gary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6705600" cy="1066800"/>
          </a:xfrm>
        </p:spPr>
        <p:txBody>
          <a:bodyPr/>
          <a:lstStyle/>
          <a:p>
            <a:r>
              <a:rPr lang="en-US" dirty="0" smtClean="0"/>
              <a:t>The Start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5181600" cy="12191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The allies needed a new front. </a:t>
            </a:r>
            <a:endParaRPr lang="en-US" dirty="0"/>
          </a:p>
        </p:txBody>
      </p:sp>
      <p:pic>
        <p:nvPicPr>
          <p:cNvPr id="4" name="Picture 3" descr="11-05-05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2209800"/>
            <a:ext cx="4943175" cy="3594100"/>
          </a:xfrm>
          <a:prstGeom prst="rect">
            <a:avLst/>
          </a:prstGeom>
        </p:spPr>
      </p:pic>
      <p:pic>
        <p:nvPicPr>
          <p:cNvPr id="5" name="Picture 4" descr="Gallipoli_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0" y="1143000"/>
            <a:ext cx="3696832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Casualties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Allies- 44,092</a:t>
            </a:r>
          </a:p>
          <a:p>
            <a:r>
              <a:rPr lang="en-US" dirty="0" smtClean="0"/>
              <a:t>Central Powers-86,692</a:t>
            </a:r>
            <a:endParaRPr lang="en-US" dirty="0"/>
          </a:p>
        </p:txBody>
      </p:sp>
      <p:pic>
        <p:nvPicPr>
          <p:cNvPr id="4" name="Picture 3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2895600"/>
            <a:ext cx="4648200" cy="3495252"/>
          </a:xfrm>
          <a:prstGeom prst="rect">
            <a:avLst/>
          </a:prstGeom>
        </p:spPr>
      </p:pic>
      <p:pic>
        <p:nvPicPr>
          <p:cNvPr id="5" name="Picture 4" descr="gallipoliL1904_468x28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1295400"/>
            <a:ext cx="3833004" cy="236696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Evacuation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6096000" cy="45719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 allied forces ran into a major problem.</a:t>
            </a:r>
            <a:endParaRPr lang="en-US" dirty="0"/>
          </a:p>
        </p:txBody>
      </p:sp>
      <p:pic>
        <p:nvPicPr>
          <p:cNvPr id="4" name="Picture 3" descr="536px-Lancashire_Fusiliers_boat_Gallipoli_May_19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38400" y="1752600"/>
            <a:ext cx="5715000" cy="487679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the winner is…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95400"/>
            <a:ext cx="7924800" cy="5333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Ottoman Empire by default.</a:t>
            </a:r>
            <a:endParaRPr lang="en-US" dirty="0"/>
          </a:p>
        </p:txBody>
      </p:sp>
      <p:pic>
        <p:nvPicPr>
          <p:cNvPr id="4" name="Picture 3" descr="Habbaniya%20Honor%20Guard%20WWI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1904999"/>
            <a:ext cx="6531864" cy="461198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War</a:t>
            </a:r>
            <a:br>
              <a:rPr lang="en-US" dirty="0" smtClean="0"/>
            </a:br>
            <a:r>
              <a:rPr lang="en-US" dirty="0" smtClean="0"/>
              <a:t>by: </a:t>
            </a:r>
            <a:r>
              <a:rPr lang="en-US" dirty="0" smtClean="0"/>
              <a:t>Edwin Starr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143000"/>
            <a:ext cx="5638800" cy="4876800"/>
          </a:xfrm>
        </p:spPr>
        <p:txBody>
          <a:bodyPr>
            <a:normAutofit fontScale="25000" lnSpcReduction="20000"/>
          </a:bodyPr>
          <a:lstStyle/>
          <a:p>
            <a:r>
              <a:rPr lang="en-US" sz="3900" dirty="0" smtClean="0"/>
              <a:t/>
            </a:r>
            <a:br>
              <a:rPr lang="en-US" sz="3900" dirty="0" smtClean="0"/>
            </a:br>
            <a:r>
              <a:rPr lang="en-US" sz="4800" dirty="0" smtClean="0"/>
              <a:t>Edwin Starr - WAR</a:t>
            </a:r>
            <a:br>
              <a:rPr lang="en-US" sz="4800" dirty="0" smtClean="0"/>
            </a:b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smtClean="0"/>
              <a:t>War...huh...yeah</a:t>
            </a:r>
            <a:br>
              <a:rPr lang="en-US" sz="4800" dirty="0" smtClean="0"/>
            </a:br>
            <a:r>
              <a:rPr lang="en-US" sz="4800" dirty="0" smtClean="0"/>
              <a:t>What is it good for?</a:t>
            </a:r>
            <a:br>
              <a:rPr lang="en-US" sz="4800" dirty="0" smtClean="0"/>
            </a:br>
            <a:r>
              <a:rPr lang="en-US" sz="4800" dirty="0" smtClean="0"/>
              <a:t>Absolutely nothing</a:t>
            </a:r>
            <a:br>
              <a:rPr lang="en-US" sz="4800" dirty="0" smtClean="0"/>
            </a:br>
            <a:r>
              <a:rPr lang="en-US" sz="4800" dirty="0" smtClean="0"/>
              <a:t>Uh ha </a:t>
            </a:r>
            <a:r>
              <a:rPr lang="en-US" sz="4800" dirty="0" err="1" smtClean="0"/>
              <a:t>haa</a:t>
            </a:r>
            <a:r>
              <a:rPr lang="en-US" sz="4800" dirty="0" smtClean="0"/>
              <a:t> ha</a:t>
            </a:r>
            <a:br>
              <a:rPr lang="en-US" sz="4800" dirty="0" smtClean="0"/>
            </a:br>
            <a:r>
              <a:rPr lang="en-US" sz="4800" dirty="0" smtClean="0"/>
              <a:t>War...huh...yeah</a:t>
            </a:r>
            <a:br>
              <a:rPr lang="en-US" sz="4800" dirty="0" smtClean="0"/>
            </a:br>
            <a:r>
              <a:rPr lang="en-US" sz="4800" dirty="0" smtClean="0"/>
              <a:t>What is it good for?</a:t>
            </a:r>
            <a:br>
              <a:rPr lang="en-US" sz="4800" dirty="0" smtClean="0"/>
            </a:br>
            <a:r>
              <a:rPr lang="en-US" sz="4800" dirty="0" err="1" smtClean="0"/>
              <a:t>Absolutley</a:t>
            </a:r>
            <a:r>
              <a:rPr lang="en-US" sz="4800" dirty="0" smtClean="0"/>
              <a:t> nothing...say it again y'all</a:t>
            </a:r>
            <a:br>
              <a:rPr lang="en-US" sz="4800" dirty="0" smtClean="0"/>
            </a:br>
            <a:r>
              <a:rPr lang="en-US" sz="4800" dirty="0" smtClean="0"/>
              <a:t>War..huh...look out...</a:t>
            </a:r>
            <a:br>
              <a:rPr lang="en-US" sz="4800" dirty="0" smtClean="0"/>
            </a:br>
            <a:r>
              <a:rPr lang="en-US" sz="4800" dirty="0" smtClean="0"/>
              <a:t>What is it good for?</a:t>
            </a:r>
            <a:br>
              <a:rPr lang="en-US" sz="4800" dirty="0" smtClean="0"/>
            </a:br>
            <a:r>
              <a:rPr lang="en-US" sz="4800" dirty="0" smtClean="0"/>
              <a:t>Absolutely nothing...listen to me </a:t>
            </a:r>
            <a:r>
              <a:rPr lang="en-US" sz="4800" dirty="0" err="1" smtClean="0"/>
              <a:t>ohhhhh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smtClean="0"/>
              <a:t>WAR! I despise,</a:t>
            </a:r>
            <a:br>
              <a:rPr lang="en-US" sz="4800" dirty="0" smtClean="0"/>
            </a:br>
            <a:r>
              <a:rPr lang="en-US" sz="4800" dirty="0" smtClean="0"/>
              <a:t>'</a:t>
            </a:r>
            <a:r>
              <a:rPr lang="en-US" sz="4800" dirty="0" err="1" smtClean="0"/>
              <a:t>cos</a:t>
            </a:r>
            <a:r>
              <a:rPr lang="en-US" sz="4800" dirty="0" smtClean="0"/>
              <a:t> it means destruction of innocent lives,</a:t>
            </a:r>
            <a:br>
              <a:rPr lang="en-US" sz="4800" dirty="0" smtClean="0"/>
            </a:br>
            <a:r>
              <a:rPr lang="en-US" sz="4800" dirty="0" smtClean="0"/>
              <a:t>War means tears to thousands of mother's eyes,</a:t>
            </a:r>
            <a:br>
              <a:rPr lang="en-US" sz="4800" dirty="0" smtClean="0"/>
            </a:br>
            <a:r>
              <a:rPr lang="en-US" sz="4800" dirty="0" smtClean="0"/>
              <a:t>When their sons gone to fight and lose their lives.</a:t>
            </a:r>
            <a:br>
              <a:rPr lang="en-US" sz="4800" dirty="0" smtClean="0"/>
            </a:b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smtClean="0"/>
              <a:t>I said WAR!...huh...good God y'all,</a:t>
            </a:r>
            <a:br>
              <a:rPr lang="en-US" sz="4800" dirty="0" smtClean="0"/>
            </a:br>
            <a:r>
              <a:rPr lang="en-US" sz="4800" dirty="0" smtClean="0"/>
              <a:t>What is it good for?</a:t>
            </a:r>
            <a:br>
              <a:rPr lang="en-US" sz="4800" dirty="0" smtClean="0"/>
            </a:br>
            <a:r>
              <a:rPr lang="en-US" sz="4800" dirty="0" smtClean="0"/>
              <a:t>Absolutely nothing...say it again</a:t>
            </a:r>
            <a:br>
              <a:rPr lang="en-US" sz="4800" dirty="0" smtClean="0"/>
            </a:br>
            <a:r>
              <a:rPr lang="en-US" sz="4800" dirty="0" smtClean="0"/>
              <a:t>War! Huh...What is it good for (Edwin sings '</a:t>
            </a:r>
            <a:r>
              <a:rPr lang="en-US" sz="4800" dirty="0" err="1" smtClean="0"/>
              <a:t>Wohh</a:t>
            </a:r>
            <a:r>
              <a:rPr lang="en-US" sz="4800" dirty="0" smtClean="0"/>
              <a:t> oh Lord' over the top)</a:t>
            </a:r>
            <a:br>
              <a:rPr lang="en-US" sz="4800" dirty="0" smtClean="0"/>
            </a:br>
            <a:r>
              <a:rPr lang="en-US" sz="4800" dirty="0" smtClean="0"/>
              <a:t>Absolutely nothing...listen to me</a:t>
            </a:r>
            <a:br>
              <a:rPr lang="en-US" sz="4800" dirty="0" smtClean="0"/>
            </a:b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smtClean="0"/>
              <a:t>WAR! It </a:t>
            </a:r>
            <a:r>
              <a:rPr lang="en-US" sz="4800" dirty="0" err="1" smtClean="0"/>
              <a:t>ain't</a:t>
            </a:r>
            <a:r>
              <a:rPr lang="en-US" sz="4800" dirty="0" smtClean="0"/>
              <a:t> nothing but a heartbreaker,</a:t>
            </a:r>
            <a:br>
              <a:rPr lang="en-US" sz="4800" dirty="0" smtClean="0"/>
            </a:br>
            <a:r>
              <a:rPr lang="en-US" sz="4800" dirty="0" smtClean="0"/>
              <a:t>War. Friend only to the undertaker.</a:t>
            </a:r>
            <a:br>
              <a:rPr lang="en-US" sz="4800" dirty="0" smtClean="0"/>
            </a:br>
            <a:r>
              <a:rPr lang="en-US" sz="4800" dirty="0" err="1" smtClean="0"/>
              <a:t>Ohhh</a:t>
            </a:r>
            <a:r>
              <a:rPr lang="en-US" sz="4800" dirty="0" smtClean="0"/>
              <a:t>! War is an enemy to all mankind,</a:t>
            </a:r>
            <a:br>
              <a:rPr lang="en-US" sz="4800" dirty="0" smtClean="0"/>
            </a:br>
            <a:r>
              <a:rPr lang="en-US" sz="4800" dirty="0" smtClean="0"/>
              <a:t>The thought of war blows my mind.</a:t>
            </a:r>
            <a:br>
              <a:rPr lang="en-US" sz="4800" dirty="0" smtClean="0"/>
            </a:br>
            <a:r>
              <a:rPr lang="en-US" sz="4800" dirty="0" smtClean="0"/>
              <a:t>War has caused unrest within the younger generation</a:t>
            </a:r>
            <a:br>
              <a:rPr lang="en-US" sz="4800" dirty="0" smtClean="0"/>
            </a:br>
            <a:r>
              <a:rPr lang="en-US" sz="4800" dirty="0" smtClean="0"/>
              <a:t>Induction then destruction...who wants to die? </a:t>
            </a:r>
            <a:r>
              <a:rPr lang="en-US" sz="4800" dirty="0" err="1" smtClean="0"/>
              <a:t>Ohhh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smtClean="0"/>
              <a:t>WAR! good God y'all huh</a:t>
            </a:r>
            <a:br>
              <a:rPr lang="en-US" sz="4800" dirty="0" smtClean="0"/>
            </a:br>
            <a:r>
              <a:rPr lang="en-US" sz="4800" dirty="0" smtClean="0"/>
              <a:t>What is it good for?</a:t>
            </a:r>
            <a:br>
              <a:rPr lang="en-US" sz="4800" dirty="0" smtClean="0"/>
            </a:br>
            <a:r>
              <a:rPr lang="en-US" sz="4800" dirty="0" smtClean="0"/>
              <a:t>Absolutely nothing...say it say it SAY IT!</a:t>
            </a:r>
            <a:br>
              <a:rPr lang="en-US" sz="4800" dirty="0" smtClean="0"/>
            </a:br>
            <a:r>
              <a:rPr lang="en-US" sz="4800" dirty="0" smtClean="0"/>
              <a:t>WAR!...uh huh yeah </a:t>
            </a:r>
            <a:r>
              <a:rPr lang="en-US" sz="4800" dirty="0" err="1" smtClean="0"/>
              <a:t>hu</a:t>
            </a:r>
            <a:r>
              <a:rPr lang="en-US" sz="4800" dirty="0" smtClean="0"/>
              <a:t>!</a:t>
            </a:r>
            <a:br>
              <a:rPr lang="en-US" sz="4800" dirty="0" smtClean="0"/>
            </a:br>
            <a:r>
              <a:rPr lang="en-US" sz="4800" dirty="0" smtClean="0"/>
              <a:t>What is it good for?</a:t>
            </a:r>
            <a:br>
              <a:rPr lang="en-US" sz="4800" dirty="0" smtClean="0"/>
            </a:br>
            <a:r>
              <a:rPr lang="en-US" sz="4800" dirty="0" smtClean="0"/>
              <a:t>Absolutely nothing...listen to me</a:t>
            </a:r>
            <a:br>
              <a:rPr lang="en-US" sz="4800" dirty="0" smtClean="0"/>
            </a:br>
            <a:r>
              <a:rPr lang="en-US" sz="4800" dirty="0" smtClean="0"/>
              <a:t/>
            </a:r>
            <a:br>
              <a:rPr lang="en-US" sz="4800" dirty="0" smtClean="0"/>
            </a:br>
            <a:endParaRPr lang="en-US" sz="4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http:/en.wikipedia.org/wiki/</a:t>
            </a:r>
            <a:r>
              <a:rPr lang="en-US" sz="2800" dirty="0" err="1" smtClean="0"/>
              <a:t>Gallipoli_Campaign</a:t>
            </a:r>
            <a:endParaRPr lang="en-US" sz="2800" dirty="0" smtClean="0"/>
          </a:p>
          <a:p>
            <a:r>
              <a:rPr lang="en-US" sz="2800" dirty="0" smtClean="0">
                <a:hlinkClick r:id="rId2"/>
              </a:rPr>
              <a:t>www.battle-fleet.com/pw/his/gallipoli</a:t>
            </a:r>
            <a:endParaRPr lang="en-US" sz="2800" dirty="0" smtClean="0"/>
          </a:p>
          <a:p>
            <a:r>
              <a:rPr lang="en-US" sz="2800" dirty="0" smtClean="0"/>
              <a:t>www.eyewitnesshistory.com/gallipoli</a:t>
            </a:r>
            <a:endParaRPr lang="en-US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1143000"/>
          </a:xfrm>
        </p:spPr>
        <p:txBody>
          <a:bodyPr/>
          <a:lstStyle/>
          <a:p>
            <a:r>
              <a:rPr lang="en-US" dirty="0" smtClean="0"/>
              <a:t>Additional Pictures</a:t>
            </a:r>
            <a:endParaRPr lang="en-US" dirty="0"/>
          </a:p>
        </p:txBody>
      </p:sp>
      <p:pic>
        <p:nvPicPr>
          <p:cNvPr id="4" name="Picture 3" descr="Helles_Gallipol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34200" y="533400"/>
            <a:ext cx="1932586" cy="2819400"/>
          </a:xfrm>
          <a:prstGeom prst="rect">
            <a:avLst/>
          </a:prstGeom>
        </p:spPr>
      </p:pic>
      <p:pic>
        <p:nvPicPr>
          <p:cNvPr id="5" name="Picture 4" descr="gallipoli-sma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2800" y="1143000"/>
            <a:ext cx="3123127" cy="2286000"/>
          </a:xfrm>
          <a:prstGeom prst="rect">
            <a:avLst/>
          </a:prstGeom>
        </p:spPr>
      </p:pic>
      <p:pic>
        <p:nvPicPr>
          <p:cNvPr id="6" name="Picture 5" descr="W_Beach_Helles_Gallipol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38600" y="3581399"/>
            <a:ext cx="4343400" cy="3109875"/>
          </a:xfrm>
          <a:prstGeom prst="rect">
            <a:avLst/>
          </a:prstGeom>
        </p:spPr>
      </p:pic>
      <p:pic>
        <p:nvPicPr>
          <p:cNvPr id="7" name="Picture 6" descr="henderson_murphy_gallipol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5800" y="3467862"/>
            <a:ext cx="2590800" cy="3212592"/>
          </a:xfrm>
          <a:prstGeom prst="rect">
            <a:avLst/>
          </a:prstGeom>
        </p:spPr>
      </p:pic>
      <p:pic>
        <p:nvPicPr>
          <p:cNvPr id="8" name="Picture 7" descr="GasAttack-%20WWI%20(538x406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81000" y="1143000"/>
            <a:ext cx="2743200" cy="207014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52</Words>
  <Application>Microsoft Office PowerPoint</Application>
  <PresentationFormat>On-screen Show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The Battle of Gallipoli</vt:lpstr>
      <vt:lpstr>The Start</vt:lpstr>
      <vt:lpstr>Casualties</vt:lpstr>
      <vt:lpstr>Evacuation</vt:lpstr>
      <vt:lpstr>And the winner is…</vt:lpstr>
      <vt:lpstr>War by: Edwin Starr</vt:lpstr>
      <vt:lpstr>Works Cited</vt:lpstr>
      <vt:lpstr>Additional Pictures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Battle of Gallipoli</dc:title>
  <dc:creator>WCPSS</dc:creator>
  <cp:lastModifiedBy>WCPSS</cp:lastModifiedBy>
  <cp:revision>12</cp:revision>
  <dcterms:created xsi:type="dcterms:W3CDTF">2009-12-03T12:37:39Z</dcterms:created>
  <dcterms:modified xsi:type="dcterms:W3CDTF">2009-12-07T16:14:39Z</dcterms:modified>
</cp:coreProperties>
</file>