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ADF93-8ED0-417D-A3CB-47DCAE9280C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403B1-2036-4C1D-BB5D-BD7331A715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ttle-fleet.com/pw/his/gallipol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The Battle of Gallipoli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Jon Gary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6705600" cy="1066800"/>
          </a:xfrm>
        </p:spPr>
        <p:txBody>
          <a:bodyPr/>
          <a:lstStyle/>
          <a:p>
            <a:r>
              <a:rPr lang="en-US" dirty="0" smtClean="0"/>
              <a:t>The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181600" cy="1219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allies needed a new front. </a:t>
            </a:r>
            <a:endParaRPr lang="en-US" dirty="0"/>
          </a:p>
        </p:txBody>
      </p:sp>
      <p:pic>
        <p:nvPicPr>
          <p:cNvPr id="4" name="Picture 3" descr="11-05-05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09800"/>
            <a:ext cx="4943175" cy="3594100"/>
          </a:xfrm>
          <a:prstGeom prst="rect">
            <a:avLst/>
          </a:prstGeom>
        </p:spPr>
      </p:pic>
      <p:pic>
        <p:nvPicPr>
          <p:cNvPr id="5" name="Picture 4" descr="Gallipoli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143000"/>
            <a:ext cx="3696832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Casualties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Allies- 44,092</a:t>
            </a:r>
          </a:p>
          <a:p>
            <a:r>
              <a:rPr lang="en-US" dirty="0" smtClean="0"/>
              <a:t>Central Powers-86,692</a:t>
            </a:r>
            <a:endParaRPr lang="en-US" dirty="0"/>
          </a:p>
        </p:txBody>
      </p:sp>
      <p:pic>
        <p:nvPicPr>
          <p:cNvPr id="4" name="Picture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895600"/>
            <a:ext cx="4648200" cy="3495252"/>
          </a:xfrm>
          <a:prstGeom prst="rect">
            <a:avLst/>
          </a:prstGeom>
        </p:spPr>
      </p:pic>
      <p:pic>
        <p:nvPicPr>
          <p:cNvPr id="5" name="Picture 4" descr="gallipoliL1904_468x2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295400"/>
            <a:ext cx="3833004" cy="23669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6096000" cy="4571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allied forces ran int</a:t>
            </a:r>
            <a:r>
              <a:rPr lang="en-US" dirty="0" smtClean="0"/>
              <a:t>o a major problem.</a:t>
            </a:r>
            <a:endParaRPr lang="en-US" dirty="0"/>
          </a:p>
        </p:txBody>
      </p:sp>
      <p:pic>
        <p:nvPicPr>
          <p:cNvPr id="4" name="Picture 3" descr="536px-Lancashire_Fusiliers_boat_Gallipoli_May_19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752600"/>
            <a:ext cx="5715000" cy="48767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 winner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924800" cy="5333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Ottoman Empire by default.</a:t>
            </a:r>
            <a:endParaRPr lang="en-US" dirty="0"/>
          </a:p>
        </p:txBody>
      </p:sp>
      <p:pic>
        <p:nvPicPr>
          <p:cNvPr id="4" name="Picture 3" descr="Habbaniya%20Honor%20Guard%20WW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904999"/>
            <a:ext cx="6531864" cy="46119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War</a:t>
            </a:r>
            <a:br>
              <a:rPr lang="en-US" dirty="0" smtClean="0"/>
            </a:br>
            <a:r>
              <a:rPr lang="en-US" dirty="0" smtClean="0"/>
              <a:t>by: Kevin Nicholson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391400" cy="4876800"/>
          </a:xfrm>
        </p:spPr>
        <p:txBody>
          <a:bodyPr>
            <a:normAutofit fontScale="25000" lnSpcReduction="20000"/>
          </a:bodyPr>
          <a:lstStyle/>
          <a:p>
            <a:r>
              <a:rPr lang="en-US" sz="6400" dirty="0" smtClean="0"/>
              <a:t>War</a:t>
            </a:r>
            <a:br>
              <a:rPr lang="en-US" sz="6400" dirty="0" smtClean="0"/>
            </a:br>
            <a:r>
              <a:rPr lang="en-US" sz="6400" dirty="0" smtClean="0"/>
              <a:t>The end of all ends you are</a:t>
            </a:r>
            <a:br>
              <a:rPr lang="en-US" sz="6400" dirty="0" smtClean="0"/>
            </a:br>
            <a:r>
              <a:rPr lang="en-US" sz="6400" dirty="0" smtClean="0"/>
              <a:t>You’re the leach of society </a:t>
            </a:r>
            <a:br>
              <a:rPr lang="en-US" sz="6400" dirty="0" smtClean="0"/>
            </a:br>
            <a:r>
              <a:rPr lang="en-US" sz="6400" dirty="0" smtClean="0"/>
              <a:t>Taking life endlessly</a:t>
            </a:r>
            <a:br>
              <a:rPr lang="en-US" sz="6400" dirty="0" smtClean="0"/>
            </a:br>
            <a:r>
              <a:rPr lang="en-US" sz="6400" dirty="0" smtClean="0"/>
              <a:t>No regard for humanity</a:t>
            </a:r>
            <a:br>
              <a:rPr lang="en-US" sz="6400" dirty="0" smtClean="0"/>
            </a:br>
            <a:r>
              <a:rPr lang="en-US" sz="6400" dirty="0" smtClean="0"/>
              <a:t>No means </a:t>
            </a:r>
            <a:br>
              <a:rPr lang="en-US" sz="6400" dirty="0" smtClean="0"/>
            </a:br>
            <a:r>
              <a:rPr lang="en-US" sz="6400" dirty="0" smtClean="0"/>
              <a:t>No end </a:t>
            </a:r>
            <a:br>
              <a:rPr lang="en-US" sz="6400" dirty="0" smtClean="0"/>
            </a:br>
            <a:r>
              <a:rPr lang="en-US" sz="6400" dirty="0" smtClean="0"/>
              <a:t>You take needlessly</a:t>
            </a:r>
            <a:br>
              <a:rPr lang="en-US" sz="6400" dirty="0" smtClean="0"/>
            </a:br>
            <a:r>
              <a:rPr lang="en-US" sz="6400" dirty="0" smtClean="0"/>
              <a:t>If there were a purpose you would have found ages ago </a:t>
            </a:r>
            <a:br>
              <a:rPr lang="en-US" sz="6400" dirty="0" smtClean="0"/>
            </a:br>
            <a:r>
              <a:rPr lang="en-US" sz="6400" dirty="0" smtClean="0"/>
              <a:t>But along you go </a:t>
            </a:r>
            <a:br>
              <a:rPr lang="en-US" sz="6400" dirty="0" smtClean="0"/>
            </a:br>
            <a:r>
              <a:rPr lang="en-US" sz="6400" dirty="0" smtClean="0"/>
              <a:t>Effortlessly</a:t>
            </a:r>
            <a:br>
              <a:rPr lang="en-US" sz="6400" dirty="0" smtClean="0"/>
            </a:br>
            <a:r>
              <a:rPr lang="en-US" sz="6400" dirty="0" smtClean="0"/>
              <a:t>Take you take </a:t>
            </a:r>
            <a:br>
              <a:rPr lang="en-US" sz="6400" dirty="0" smtClean="0"/>
            </a:br>
            <a:r>
              <a:rPr lang="en-US" sz="6400" dirty="0" smtClean="0"/>
              <a:t>Needlessly</a:t>
            </a:r>
            <a:br>
              <a:rPr lang="en-US" sz="6400" dirty="0" smtClean="0"/>
            </a:br>
            <a:r>
              <a:rPr lang="en-US" sz="6400" dirty="0" smtClean="0"/>
              <a:t>Ever so </a:t>
            </a:r>
            <a:br>
              <a:rPr lang="en-US" sz="6400" dirty="0" smtClean="0"/>
            </a:br>
            <a:r>
              <a:rPr lang="en-US" sz="6400" dirty="0" smtClean="0"/>
              <a:t>Effortlessly</a:t>
            </a:r>
            <a:br>
              <a:rPr lang="en-US" sz="6400" dirty="0" smtClean="0"/>
            </a:br>
            <a:r>
              <a:rPr lang="en-US" sz="6400" dirty="0" smtClean="0"/>
              <a:t>Like a virus you’re </a:t>
            </a:r>
            <a:br>
              <a:rPr lang="en-US" sz="6400" dirty="0" smtClean="0"/>
            </a:br>
            <a:r>
              <a:rPr lang="en-US" sz="6400" dirty="0" smtClean="0"/>
              <a:t>Progressing disastrously</a:t>
            </a:r>
            <a:br>
              <a:rPr lang="en-US" sz="6400" dirty="0" smtClean="0"/>
            </a:br>
            <a:r>
              <a:rPr lang="en-US" sz="6400" dirty="0" smtClean="0"/>
              <a:t>Will I ever see the end to thee?</a:t>
            </a:r>
            <a:br>
              <a:rPr lang="en-US" sz="6400" dirty="0" smtClean="0"/>
            </a:br>
            <a:r>
              <a:rPr lang="en-US" sz="6400" dirty="0" smtClean="0"/>
              <a:t>Infectious to the soldier in me</a:t>
            </a:r>
            <a:br>
              <a:rPr lang="en-US" sz="6400" dirty="0" smtClean="0"/>
            </a:br>
            <a:r>
              <a:rPr lang="en-US" sz="6400" dirty="0" smtClean="0"/>
              <a:t>Righteousness the motivation  </a:t>
            </a:r>
            <a:br>
              <a:rPr lang="en-US" sz="6400" dirty="0" smtClean="0"/>
            </a:br>
            <a:r>
              <a:rPr lang="en-US" sz="6400" dirty="0" smtClean="0"/>
              <a:t>To be greater than me</a:t>
            </a:r>
            <a:br>
              <a:rPr lang="en-US" sz="6400" dirty="0" smtClean="0"/>
            </a:br>
            <a:r>
              <a:rPr lang="en-US" sz="6400" dirty="0" smtClean="0"/>
              <a:t>Is the infection  </a:t>
            </a:r>
            <a:br>
              <a:rPr lang="en-US" sz="6400" dirty="0" smtClean="0"/>
            </a:br>
            <a:r>
              <a:rPr lang="en-US" sz="6400" dirty="0" smtClean="0"/>
              <a:t>That </a:t>
            </a:r>
            <a:br>
              <a:rPr lang="en-US" sz="6400" dirty="0" smtClean="0"/>
            </a:br>
            <a:r>
              <a:rPr lang="en-US" sz="6400" dirty="0" smtClean="0"/>
              <a:t>Injected </a:t>
            </a:r>
            <a:br>
              <a:rPr lang="en-US" sz="6400" dirty="0" smtClean="0"/>
            </a:br>
            <a:r>
              <a:rPr lang="en-US" sz="6400" dirty="0" smtClean="0"/>
              <a:t>Me </a:t>
            </a:r>
            <a:r>
              <a:rPr lang="en-US" sz="3900" dirty="0" smtClean="0"/>
              <a:t/>
            </a:r>
            <a:br>
              <a:rPr lang="en-US" sz="3900" dirty="0" smtClean="0"/>
            </a:br>
            <a:endParaRPr lang="en-US" sz="39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http:/en.wikipedia.org/wiki/</a:t>
            </a:r>
            <a:r>
              <a:rPr lang="en-US" sz="2800" dirty="0" err="1" smtClean="0"/>
              <a:t>Gallipoli_Campaign</a:t>
            </a:r>
            <a:endParaRPr lang="en-US" sz="2800" dirty="0" smtClean="0"/>
          </a:p>
          <a:p>
            <a:r>
              <a:rPr lang="en-US" sz="2800" dirty="0" smtClean="0">
                <a:hlinkClick r:id="rId2"/>
              </a:rPr>
              <a:t>www.battle-fleet.com/pw/his/gallipoli</a:t>
            </a:r>
            <a:endParaRPr lang="en-US" sz="2800" dirty="0" smtClean="0"/>
          </a:p>
          <a:p>
            <a:r>
              <a:rPr lang="en-US" sz="2800" dirty="0" smtClean="0"/>
              <a:t>www.eyewitnesshistory.com/gallipoli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Additional Pictures</a:t>
            </a:r>
            <a:endParaRPr lang="en-US" dirty="0"/>
          </a:p>
        </p:txBody>
      </p:sp>
      <p:pic>
        <p:nvPicPr>
          <p:cNvPr id="4" name="Picture 3" descr="Helles_Gallipo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533400"/>
            <a:ext cx="1932586" cy="2819400"/>
          </a:xfrm>
          <a:prstGeom prst="rect">
            <a:avLst/>
          </a:prstGeom>
        </p:spPr>
      </p:pic>
      <p:pic>
        <p:nvPicPr>
          <p:cNvPr id="5" name="Picture 4" descr="gallipoli-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143000"/>
            <a:ext cx="3123127" cy="2286000"/>
          </a:xfrm>
          <a:prstGeom prst="rect">
            <a:avLst/>
          </a:prstGeom>
        </p:spPr>
      </p:pic>
      <p:pic>
        <p:nvPicPr>
          <p:cNvPr id="6" name="Picture 5" descr="W_Beach_Helles_Gallipol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3581399"/>
            <a:ext cx="4343400" cy="3109875"/>
          </a:xfrm>
          <a:prstGeom prst="rect">
            <a:avLst/>
          </a:prstGeom>
        </p:spPr>
      </p:pic>
      <p:pic>
        <p:nvPicPr>
          <p:cNvPr id="7" name="Picture 6" descr="henderson_murphy_gallipol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467862"/>
            <a:ext cx="2590800" cy="3212592"/>
          </a:xfrm>
          <a:prstGeom prst="rect">
            <a:avLst/>
          </a:prstGeom>
        </p:spPr>
      </p:pic>
      <p:pic>
        <p:nvPicPr>
          <p:cNvPr id="8" name="Picture 7" descr="GasAttack-%20WWI%20(538x40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1143000"/>
            <a:ext cx="2743200" cy="20701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53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Battle of Gallipoli</vt:lpstr>
      <vt:lpstr>The Start</vt:lpstr>
      <vt:lpstr>Casualties</vt:lpstr>
      <vt:lpstr>Evacuation</vt:lpstr>
      <vt:lpstr>And the winner is…</vt:lpstr>
      <vt:lpstr>War by: Kevin Nicholson</vt:lpstr>
      <vt:lpstr>Works Cited</vt:lpstr>
      <vt:lpstr>Additional Pictures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Gallipoli</dc:title>
  <dc:creator>WCPSS</dc:creator>
  <cp:lastModifiedBy>wcpss</cp:lastModifiedBy>
  <cp:revision>11</cp:revision>
  <dcterms:created xsi:type="dcterms:W3CDTF">2009-12-03T12:37:39Z</dcterms:created>
  <dcterms:modified xsi:type="dcterms:W3CDTF">2009-12-03T18:11:53Z</dcterms:modified>
</cp:coreProperties>
</file>