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31052-8A1E-4CCE-9D3F-AB01AEE56FC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5D05B-BF48-4A72-B349-674BA9B57A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31052-8A1E-4CCE-9D3F-AB01AEE56FC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05B-BF48-4A72-B349-674BA9B57A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31052-8A1E-4CCE-9D3F-AB01AEE56FC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05B-BF48-4A72-B349-674BA9B57A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831052-8A1E-4CCE-9D3F-AB01AEE56FC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535D05B-BF48-4A72-B349-674BA9B57A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31052-8A1E-4CCE-9D3F-AB01AEE56FC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05B-BF48-4A72-B349-674BA9B57A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31052-8A1E-4CCE-9D3F-AB01AEE56FC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05B-BF48-4A72-B349-674BA9B57A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05B-BF48-4A72-B349-674BA9B57A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31052-8A1E-4CCE-9D3F-AB01AEE56FC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31052-8A1E-4CCE-9D3F-AB01AEE56FC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05B-BF48-4A72-B349-674BA9B57A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31052-8A1E-4CCE-9D3F-AB01AEE56FC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5D05B-BF48-4A72-B349-674BA9B57A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831052-8A1E-4CCE-9D3F-AB01AEE56FC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35D05B-BF48-4A72-B349-674BA9B57A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31052-8A1E-4CCE-9D3F-AB01AEE56FC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5D05B-BF48-4A72-B349-674BA9B57A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5831052-8A1E-4CCE-9D3F-AB01AEE56FC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535D05B-BF48-4A72-B349-674BA9B57A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f/f6/British_Mark_I_male_tank_Somme_25_September_1916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upload.wikimedia.org/wikipedia/commons/d/db/British_Mark_V-star_Tank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d/dd/Hawthorn_Ridge_mine_1_July_1916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upload.wikimedia.org/wikipedia/commons/4/4a/German_dead_Guillemont_September_1916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upload.wikimedia.org/wikipedia/commons/c/cb/Stretcher_bearers_Battle_of_Thiepval_Ridge_September_1916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upload.wikimedia.org/wikipedia/commons/0/00/New_Zealand_trench_Flers_September_1916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Michael Alexander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Battle of Somme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3581400" cy="4572000"/>
          </a:xfrm>
        </p:spPr>
        <p:txBody>
          <a:bodyPr/>
          <a:lstStyle/>
          <a:p>
            <a:r>
              <a:rPr lang="en-US" dirty="0" smtClean="0"/>
              <a:t>Date: July 1 – November 13, 1916</a:t>
            </a:r>
          </a:p>
          <a:p>
            <a:r>
              <a:rPr lang="en-US" dirty="0" smtClean="0"/>
              <a:t>Location: Somme River, France</a:t>
            </a:r>
          </a:p>
          <a:p>
            <a:r>
              <a:rPr lang="en-US" dirty="0" smtClean="0"/>
              <a:t>Result: German Army Withdraws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Information</a:t>
            </a:r>
            <a:endParaRPr lang="en-US" dirty="0"/>
          </a:p>
        </p:txBody>
      </p:sp>
      <p:pic>
        <p:nvPicPr>
          <p:cNvPr id="1026" name="Picture 2" descr="http://upload.wikimedia.org/wikipedia/commons/4/42/Battle_of_the_Somme_1916_ma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685800"/>
            <a:ext cx="3357463" cy="5534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On September 15, the British debuted what they hoped would help them win, the tank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  <p:pic>
        <p:nvPicPr>
          <p:cNvPr id="15362" name="Picture 2" descr="File:British Mark I male tank Somme 25 September 191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352800"/>
            <a:ext cx="4020859" cy="30099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4" name="Picture 4" descr="File:British Mark V-star Tank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2667000"/>
            <a:ext cx="4116332" cy="2047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battle, New Zealand's artillery fired over 500,000 shells at the Germans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 Cont.</a:t>
            </a:r>
            <a:endParaRPr lang="en-US" dirty="0"/>
          </a:p>
        </p:txBody>
      </p:sp>
      <p:pic>
        <p:nvPicPr>
          <p:cNvPr id="16386" name="Picture 2" descr="File:Hawthorn Ridge mine 1 July 191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362200"/>
            <a:ext cx="4276725" cy="34020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8" name="Picture 4" descr="http://www.warmuseum.ca/cwm/education/toolkit/images/forcrown/photos/ph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276600"/>
            <a:ext cx="4114800" cy="29317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U.K. 350,000+ </a:t>
            </a:r>
          </a:p>
          <a:p>
            <a:r>
              <a:rPr lang="en-US" dirty="0" smtClean="0"/>
              <a:t>Canada 24,029 </a:t>
            </a:r>
          </a:p>
          <a:p>
            <a:r>
              <a:rPr lang="en-US" dirty="0" smtClean="0"/>
              <a:t>Australia 23,000   </a:t>
            </a:r>
          </a:p>
          <a:p>
            <a:r>
              <a:rPr lang="en-US" dirty="0" smtClean="0"/>
              <a:t>New Zealand 7,408 </a:t>
            </a:r>
          </a:p>
          <a:p>
            <a:r>
              <a:rPr lang="en-US" dirty="0" smtClean="0"/>
              <a:t>South Africa 3,000+ </a:t>
            </a:r>
          </a:p>
          <a:p>
            <a:r>
              <a:rPr lang="en-US" dirty="0" smtClean="0"/>
              <a:t>Newfoundland 2,000+ </a:t>
            </a:r>
          </a:p>
          <a:p>
            <a:r>
              <a:rPr lang="en-US" dirty="0" smtClean="0"/>
              <a:t>British 419,654 95,675 </a:t>
            </a:r>
          </a:p>
          <a:p>
            <a:r>
              <a:rPr lang="en-US" dirty="0" smtClean="0"/>
              <a:t>French 204,253 50,756 </a:t>
            </a:r>
          </a:p>
          <a:p>
            <a:r>
              <a:rPr lang="en-US" dirty="0" smtClean="0"/>
              <a:t>Total Allied 623,907</a:t>
            </a:r>
          </a:p>
          <a:p>
            <a:r>
              <a:rPr lang="en-US" dirty="0" smtClean="0"/>
              <a:t>Germany 465,000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Causalities</a:t>
            </a:r>
            <a:endParaRPr lang="en-US" dirty="0"/>
          </a:p>
        </p:txBody>
      </p:sp>
      <p:pic>
        <p:nvPicPr>
          <p:cNvPr id="17410" name="Picture 2" descr="File:German dead Guillemont September 191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457200"/>
            <a:ext cx="3342894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2" name="Picture 4" descr="File:Stretcher bearers Battle of Thiepval Ridge September 1916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3810000"/>
            <a:ext cx="3581400" cy="23857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Neither side really had a victory, but both left with high causalities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19458" name="Picture 2" descr="File:New Zealand trench Flers September 191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743200"/>
            <a:ext cx="5181600" cy="3400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2438400" cy="45720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He said, "Son, </a:t>
            </a:r>
            <a:br>
              <a:rPr lang="en-US" dirty="0" smtClean="0"/>
            </a:br>
            <a:r>
              <a:rPr lang="en-US" dirty="0" smtClean="0"/>
              <a:t>Have you see the world?</a:t>
            </a:r>
            <a:br>
              <a:rPr lang="en-US" dirty="0" smtClean="0"/>
            </a:br>
            <a:r>
              <a:rPr lang="en-US" dirty="0" smtClean="0"/>
              <a:t>Well, what would you say</a:t>
            </a:r>
            <a:br>
              <a:rPr lang="en-US" dirty="0" smtClean="0"/>
            </a:br>
            <a:r>
              <a:rPr lang="en-US" dirty="0" smtClean="0"/>
              <a:t>If I said that you could?</a:t>
            </a:r>
            <a:br>
              <a:rPr lang="en-US" dirty="0" smtClean="0"/>
            </a:br>
            <a:r>
              <a:rPr lang="en-US" dirty="0" smtClean="0"/>
              <a:t>Just carry this gun and you'll even get paid."</a:t>
            </a:r>
            <a:br>
              <a:rPr lang="en-US" dirty="0" smtClean="0"/>
            </a:br>
            <a:r>
              <a:rPr lang="en-US" dirty="0" smtClean="0"/>
              <a:t>I said, "That sounds pretty good."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Black leather boots</a:t>
            </a:r>
            <a:br>
              <a:rPr lang="en-US" dirty="0" smtClean="0"/>
            </a:br>
            <a:r>
              <a:rPr lang="en-US" dirty="0" smtClean="0"/>
              <a:t>Spit-shined so bright</a:t>
            </a:r>
            <a:br>
              <a:rPr lang="en-US" dirty="0" smtClean="0"/>
            </a:br>
            <a:r>
              <a:rPr lang="en-US" dirty="0" smtClean="0"/>
              <a:t>They cut off my hair but it looked alright</a:t>
            </a:r>
            <a:br>
              <a:rPr lang="en-US" dirty="0" smtClean="0"/>
            </a:br>
            <a:r>
              <a:rPr lang="en-US" dirty="0" smtClean="0"/>
              <a:t>We marched and we sang</a:t>
            </a:r>
            <a:br>
              <a:rPr lang="en-US" dirty="0" smtClean="0"/>
            </a:br>
            <a:r>
              <a:rPr lang="en-US" dirty="0" smtClean="0"/>
              <a:t>We all became friends</a:t>
            </a:r>
            <a:br>
              <a:rPr lang="en-US" dirty="0" smtClean="0"/>
            </a:br>
            <a:r>
              <a:rPr lang="en-US" dirty="0" smtClean="0"/>
              <a:t>As we learned how to fight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hero of war</a:t>
            </a:r>
            <a:br>
              <a:rPr lang="en-US" dirty="0" smtClean="0"/>
            </a:br>
            <a:r>
              <a:rPr lang="en-US" dirty="0" smtClean="0"/>
              <a:t>Yeah that's what I'll be</a:t>
            </a:r>
            <a:br>
              <a:rPr lang="en-US" dirty="0" smtClean="0"/>
            </a:br>
            <a:r>
              <a:rPr lang="en-US" dirty="0" smtClean="0"/>
              <a:t>And when I come home</a:t>
            </a:r>
            <a:br>
              <a:rPr lang="en-US" dirty="0" smtClean="0"/>
            </a:br>
            <a:r>
              <a:rPr lang="en-US" dirty="0" smtClean="0"/>
              <a:t>They'll be damn proud of me</a:t>
            </a:r>
            <a:br>
              <a:rPr lang="en-US" dirty="0" smtClean="0"/>
            </a:br>
            <a:r>
              <a:rPr lang="en-US" dirty="0" smtClean="0"/>
              <a:t>I'll carry this flag</a:t>
            </a:r>
            <a:br>
              <a:rPr lang="en-US" dirty="0" smtClean="0"/>
            </a:br>
            <a:r>
              <a:rPr lang="en-US" dirty="0" smtClean="0"/>
              <a:t>To the grave if I must</a:t>
            </a:r>
            <a:br>
              <a:rPr lang="en-US" dirty="0" smtClean="0"/>
            </a:br>
            <a:r>
              <a:rPr lang="en-US" dirty="0" smtClean="0"/>
              <a:t>Because it's flag that I love</a:t>
            </a:r>
            <a:br>
              <a:rPr lang="en-US" dirty="0" smtClean="0"/>
            </a:br>
            <a:r>
              <a:rPr lang="en-US" dirty="0" smtClean="0"/>
              <a:t>And a flag that I trust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Anti-War Song: Hero of War</a:t>
            </a:r>
            <a:endParaRPr lang="en-US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3048000" y="1524000"/>
            <a:ext cx="2438400" cy="457200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 kicked in the door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 yelled my commands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children, they cried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I got my man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took him away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bag over his face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 his family and his friends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 took off his clothes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 pissed in his hands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 told them to stop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then I joined in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beat him with guns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batons not just once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again and again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hero of war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Yeah that's what I'll be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when I come home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They'll be damn proud of me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I'll carry this flag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the grave if I must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Because it's flag that I love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a flag that I trust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5410200" y="1524000"/>
            <a:ext cx="2819400" cy="502920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She walked through bullets and haze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 asked her to stop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 begged her to stay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she pressed on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 I lifted my gun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I fired away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the shells jumped through the smoke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into the sand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the blood now had soaked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She collapsed with a flag in her hand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flag white as snow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hero of war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that what they see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Just medals and scars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 damn proud of me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I brought home that flag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Now it gathers dust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it's a flag that I love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It's the only flag I trust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 said, "Son, have you seen the world? Well what would you say, if I said that you could?" 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</a:t>
            </a:r>
            <a:r>
              <a:rPr lang="en-US" dirty="0" smtClean="0"/>
              <a:t>Artillery." </a:t>
            </a:r>
            <a:r>
              <a:rPr lang="en-US" i="1" dirty="0" smtClean="0"/>
              <a:t>War Museum</a:t>
            </a:r>
            <a:r>
              <a:rPr lang="en-US" dirty="0" smtClean="0"/>
              <a:t>. Web. 2 Dec 2009. </a:t>
            </a:r>
            <a:r>
              <a:rPr lang="en-US" dirty="0" smtClean="0"/>
              <a:t>	&lt;</a:t>
            </a:r>
            <a:r>
              <a:rPr lang="en-US" dirty="0" smtClean="0"/>
              <a:t>http://</a:t>
            </a:r>
            <a:r>
              <a:rPr lang="en-US" dirty="0" smtClean="0"/>
              <a:t>www.warmuseum.ca/cwm/education/too	</a:t>
            </a:r>
            <a:r>
              <a:rPr lang="en-US" dirty="0" err="1" smtClean="0"/>
              <a:t>lkit</a:t>
            </a:r>
            <a:r>
              <a:rPr lang="en-US" dirty="0" smtClean="0"/>
              <a:t>/images/</a:t>
            </a:r>
            <a:r>
              <a:rPr lang="en-US" dirty="0" err="1" smtClean="0"/>
              <a:t>forcrown</a:t>
            </a:r>
            <a:r>
              <a:rPr lang="en-US" dirty="0" smtClean="0"/>
              <a:t>/photos/ph28.jpg</a:t>
            </a:r>
            <a:r>
              <a:rPr lang="en-US" dirty="0" smtClean="0"/>
              <a:t>&gt;. </a:t>
            </a:r>
            <a:endParaRPr lang="en-US" dirty="0" smtClean="0"/>
          </a:p>
          <a:p>
            <a:r>
              <a:rPr lang="en-US" dirty="0" smtClean="0"/>
              <a:t>"Battle of the Somme." </a:t>
            </a:r>
            <a:r>
              <a:rPr lang="en-US" i="1" dirty="0" smtClean="0"/>
              <a:t>Wikipedia</a:t>
            </a:r>
            <a:r>
              <a:rPr lang="en-US" dirty="0" smtClean="0"/>
              <a:t>. Wikipedia, Web. 2 </a:t>
            </a:r>
            <a:r>
              <a:rPr lang="en-US" dirty="0" smtClean="0"/>
              <a:t>	Dec </a:t>
            </a:r>
            <a:r>
              <a:rPr lang="en-US" dirty="0" smtClean="0"/>
              <a:t>2009</a:t>
            </a:r>
            <a:r>
              <a:rPr lang="en-US" smtClean="0"/>
              <a:t>. </a:t>
            </a:r>
            <a:r>
              <a:rPr lang="en-US" smtClean="0"/>
              <a:t>	&lt;http</a:t>
            </a:r>
            <a:r>
              <a:rPr lang="en-US" dirty="0" smtClean="0"/>
              <a:t>://en.wikipedia.org/wiki/Battle_of_Somme&gt;.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59</TotalTime>
  <Words>126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The Battle of Somme</vt:lpstr>
      <vt:lpstr>Basic Information</vt:lpstr>
      <vt:lpstr>Interesting Facts</vt:lpstr>
      <vt:lpstr>Interesting Facts Cont.</vt:lpstr>
      <vt:lpstr>Causalities</vt:lpstr>
      <vt:lpstr>Conclusion</vt:lpstr>
      <vt:lpstr>Anti-War Song: Hero of War</vt:lpstr>
      <vt:lpstr>Work Cited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Battle of Somme</dc:title>
  <dc:creator>WCPSS</dc:creator>
  <cp:lastModifiedBy>wcpss</cp:lastModifiedBy>
  <cp:revision>9</cp:revision>
  <dcterms:created xsi:type="dcterms:W3CDTF">2009-12-01T17:32:49Z</dcterms:created>
  <dcterms:modified xsi:type="dcterms:W3CDTF">2009-12-03T18:18:48Z</dcterms:modified>
</cp:coreProperties>
</file>