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9" r:id="rId3"/>
    <p:sldId id="261" r:id="rId4"/>
    <p:sldId id="260" r:id="rId5"/>
    <p:sldId id="262" r:id="rId6"/>
    <p:sldId id="263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9C5F-A1D4-432E-B165-4FC1AECC5B30}" type="datetimeFigureOut">
              <a:rPr lang="en-US" smtClean="0"/>
              <a:pPr/>
              <a:t>12/1/09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D5A7A-DDB6-4617-9FBD-19D53C0892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oetsagainstthewar.org/displaypoem.asp?AuthorID=68751%2345312495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latin typeface="Amienne" pitchFamily="82" charset="0"/>
              </a:rPr>
              <a:t>Use of dogs in WW1</a:t>
            </a:r>
            <a:endParaRPr lang="en-US" sz="6600" b="1" dirty="0"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By: Nick Crispi</a:t>
            </a:r>
            <a:endParaRPr lang="en-US" dirty="0">
              <a:latin typeface="Candar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a-DK" dirty="0" smtClean="0">
                <a:latin typeface="Amienne" pitchFamily="82" charset="0"/>
              </a:rPr>
              <a:t>German Messenger dog wearing canine gas mask:</a:t>
            </a:r>
            <a:endParaRPr lang="en-US" dirty="0">
              <a:latin typeface="Amienne" pitchFamily="82" charset="0"/>
            </a:endParaRPr>
          </a:p>
        </p:txBody>
      </p:sp>
      <p:pic>
        <p:nvPicPr>
          <p:cNvPr id="1026" name="Picture 2" descr="http://www.vlib.us/medical/gaswar/Exp.%20Dog%20Mask,%20W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133600"/>
            <a:ext cx="4114800" cy="270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mienne" pitchFamily="82" charset="0"/>
              </a:rPr>
              <a:t>Dog Wresting with gas mask:</a:t>
            </a:r>
            <a:endParaRPr lang="en-US" dirty="0">
              <a:latin typeface="Amienne" pitchFamily="82" charset="0"/>
            </a:endParaRPr>
          </a:p>
        </p:txBody>
      </p:sp>
      <p:pic>
        <p:nvPicPr>
          <p:cNvPr id="18434" name="Picture 2" descr="http://upload.wikimedia.org/wikipedia/commons/9/92/Dog_with_mask_W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438400"/>
            <a:ext cx="4924425" cy="271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mienne" pitchFamily="82" charset="0"/>
              </a:rPr>
              <a:t>Dogs in trenches: </a:t>
            </a:r>
            <a:endParaRPr lang="en-US" dirty="0">
              <a:latin typeface="Amienne" pitchFamily="82" charset="0"/>
            </a:endParaRPr>
          </a:p>
        </p:txBody>
      </p:sp>
      <p:pic>
        <p:nvPicPr>
          <p:cNvPr id="17410" name="Picture 2" descr="http://2.bp.blogspot.com/_knHmw4EPfhE/SpHe7my8KkI/AAAAAAAAA9o/0HP4p-4etVk/s400/WW1TrenchDo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09800"/>
            <a:ext cx="3810000" cy="2838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ienne" pitchFamily="82" charset="0"/>
              </a:rPr>
              <a:t>German messenger dog jumping over trench:</a:t>
            </a:r>
            <a:endParaRPr lang="en-US" dirty="0">
              <a:latin typeface="Amienne" pitchFamily="82" charset="0"/>
            </a:endParaRPr>
          </a:p>
        </p:txBody>
      </p:sp>
      <p:pic>
        <p:nvPicPr>
          <p:cNvPr id="19458" name="Picture 2" descr="http://newsimg.bbc.co.uk/media/images/42965000/jpg/_42965113_q506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3962400" cy="2857500"/>
          </a:xfrm>
          <a:prstGeom prst="rect">
            <a:avLst/>
          </a:prstGeom>
          <a:noFill/>
        </p:spPr>
      </p:pic>
      <p:pic>
        <p:nvPicPr>
          <p:cNvPr id="19460" name="Picture 4" descr="http://www.vlib.us/medical/russdoc/images/Grow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0"/>
            <a:ext cx="38100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ienne" pitchFamily="82" charset="0"/>
              </a:rPr>
              <a:t>Red Cross Dogs During WW1:</a:t>
            </a:r>
            <a:endParaRPr lang="en-US" dirty="0">
              <a:latin typeface="Amienne" pitchFamily="82" charset="0"/>
            </a:endParaRPr>
          </a:p>
        </p:txBody>
      </p:sp>
      <p:pic>
        <p:nvPicPr>
          <p:cNvPr id="20484" name="Picture 4" descr="2069323050046383843ulnfbo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362200"/>
            <a:ext cx="5486400" cy="3810000"/>
          </a:xfrm>
          <a:prstGeom prst="rect">
            <a:avLst/>
          </a:prstGeom>
          <a:noFill/>
        </p:spPr>
      </p:pic>
      <p:pic>
        <p:nvPicPr>
          <p:cNvPr id="20482" name="Picture 2" descr="http://www.caledoniamission.org/dogs/pics/w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05000"/>
            <a:ext cx="3505200" cy="2495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5943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j-lt"/>
                <a:cs typeface="Gautami" pitchFamily="2"/>
              </a:rPr>
              <a:t>The Swing Of Things:</a:t>
            </a:r>
            <a:endParaRPr lang="en-US" sz="1400" b="1" dirty="0">
              <a:latin typeface="+mj-lt"/>
              <a:cs typeface="Gautami" pitchFamily="2"/>
            </a:endParaRPr>
          </a:p>
          <a:p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I want to escape from this world</a:t>
            </a:r>
            <a:br>
              <a:rPr lang="en-US" sz="1000" dirty="0"/>
            </a:br>
            <a:r>
              <a:rPr lang="en-US" sz="1000" dirty="0"/>
              <a:t>but I don’t want to die to do it.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When I am awake I learn much</a:t>
            </a:r>
            <a:br>
              <a:rPr lang="en-US" sz="1000" dirty="0"/>
            </a:br>
            <a:r>
              <a:rPr lang="en-US" sz="1000" dirty="0"/>
              <a:t>that I would rather not know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and what always gets my attention is</a:t>
            </a:r>
            <a:br>
              <a:rPr lang="en-US" sz="1000" dirty="0"/>
            </a:br>
            <a:r>
              <a:rPr lang="en-US" sz="1000" dirty="0"/>
              <a:t>that it’s all over again, the replay,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the droning of wars that run into</a:t>
            </a:r>
            <a:br>
              <a:rPr lang="en-US" sz="1000" dirty="0"/>
            </a:br>
            <a:r>
              <a:rPr lang="en-US" sz="1000" dirty="0"/>
              <a:t>each other, chasing their expensive tails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like moth-eaten dinosaurs from central casting,</a:t>
            </a:r>
            <a:br>
              <a:rPr lang="en-US" sz="1000" dirty="0"/>
            </a:br>
            <a:r>
              <a:rPr lang="en-US" sz="1000" dirty="0"/>
              <a:t>following some computer’s orders:  Come on,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you guys! Get with the program!</a:t>
            </a:r>
            <a:br>
              <a:rPr lang="en-US" sz="1000" dirty="0"/>
            </a:br>
            <a:r>
              <a:rPr lang="en-US" sz="1000" dirty="0"/>
              <a:t>Watch for your cue, or you will end up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in some stinking prison on a godforsaken</a:t>
            </a:r>
            <a:br>
              <a:rPr lang="en-US" sz="1000" dirty="0"/>
            </a:br>
            <a:r>
              <a:rPr lang="en-US" sz="1000" dirty="0"/>
              <a:t>golf course somewhere and no one looking.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Get up!  Sit down!  Eat a peach!  Don’t talk!</a:t>
            </a:r>
            <a:br>
              <a:rPr lang="en-US" sz="1000" dirty="0"/>
            </a:br>
            <a:r>
              <a:rPr lang="en-US" sz="1000" dirty="0"/>
              <a:t>Listen to the music of the spheres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of influence jazzing it up in Hollywood,</a:t>
            </a:r>
            <a:br>
              <a:rPr lang="en-US" sz="1000" dirty="0"/>
            </a:br>
            <a:r>
              <a:rPr lang="en-US" sz="1000" dirty="0"/>
              <a:t>New Orleans, Vegas and Kansas City,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land of the free, home of the brave</a:t>
            </a:r>
            <a:br>
              <a:rPr lang="en-US" sz="1000" dirty="0"/>
            </a:br>
            <a:r>
              <a:rPr lang="en-US" sz="1000" dirty="0"/>
              <a:t>but melancholy babies whose only hope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is to become the Bards of Podunk and retire </a:t>
            </a:r>
            <a:br>
              <a:rPr lang="en-US" sz="1000" dirty="0"/>
            </a:br>
            <a:r>
              <a:rPr lang="en-US" sz="1000" dirty="0"/>
              <a:t>to a </a:t>
            </a:r>
            <a:r>
              <a:rPr lang="en-US" sz="1000" dirty="0" smtClean="0"/>
              <a:t>fucked-up </a:t>
            </a:r>
            <a:r>
              <a:rPr lang="en-US" sz="1000" dirty="0"/>
              <a:t>Shangri-La on the edge of the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Dalai Llama’s . . . </a:t>
            </a:r>
            <a:r>
              <a:rPr lang="en-US" sz="1000" dirty="0" err="1"/>
              <a:t>Swi-i-i-sssssh</a:t>
            </a:r>
            <a:r>
              <a:rPr lang="en-US" sz="1000" dirty="0"/>
              <a:t>!   </a:t>
            </a:r>
            <a:br>
              <a:rPr lang="en-US" sz="1000" dirty="0"/>
            </a:br>
            <a:r>
              <a:rPr lang="en-US" sz="1000" dirty="0"/>
              <a:t>Ha, ha! Double-</a:t>
            </a:r>
            <a:r>
              <a:rPr lang="en-US" sz="1000" dirty="0" err="1"/>
              <a:t>ollied</a:t>
            </a:r>
            <a:r>
              <a:rPr lang="en-US" sz="1000" dirty="0"/>
              <a:t> that time!</a:t>
            </a:r>
            <a:br>
              <a:rPr lang="en-US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en-US" sz="1000" dirty="0"/>
              <a:t>What a ride – and nobody watching?  Shit!</a:t>
            </a:r>
            <a:br>
              <a:rPr lang="en-US" sz="1000" dirty="0"/>
            </a:br>
            <a:r>
              <a:rPr lang="en-US" sz="1000" dirty="0"/>
              <a:t>Scotland’s burning, and not a white fireman</a:t>
            </a:r>
            <a:br>
              <a:rPr lang="en-US" sz="1000" dirty="0"/>
            </a:br>
            <a:r>
              <a:rPr lang="en-US" sz="1000" dirty="0"/>
              <a:t>                in sight!  </a:t>
            </a:r>
          </a:p>
          <a:p>
            <a:endParaRPr lang="en-US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0"/>
            <a:ext cx="4572000" cy="6896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MLA Work Cited: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sz="1100" dirty="0" smtClean="0"/>
              <a:t>Poem:</a:t>
            </a:r>
          </a:p>
          <a:p>
            <a:pPr>
              <a:buNone/>
            </a:pPr>
            <a:r>
              <a:rPr lang="en-US" sz="1100" dirty="0" smtClean="0"/>
              <a:t> </a:t>
            </a:r>
            <a:r>
              <a:rPr lang="en-US" sz="1100" dirty="0" smtClean="0">
                <a:hlinkClick r:id="rId2"/>
              </a:rPr>
              <a:t>http://poetsagainstthewar.org/displaypoem.asp?AuthorID=68751#453124950</a:t>
            </a:r>
            <a:endParaRPr lang="en-US" sz="1100" dirty="0" smtClean="0"/>
          </a:p>
          <a:p>
            <a:endParaRPr lang="en-US" sz="1100" dirty="0"/>
          </a:p>
          <a:p>
            <a:r>
              <a:rPr lang="en-US" sz="1100" dirty="0" smtClean="0"/>
              <a:t>Dog With Gas Mask Picture :</a:t>
            </a:r>
          </a:p>
          <a:p>
            <a:pPr>
              <a:buNone/>
            </a:pPr>
            <a:r>
              <a:rPr lang="en-US" sz="1100" dirty="0" smtClean="0"/>
              <a:t>"Dog with gas mask." </a:t>
            </a:r>
            <a:r>
              <a:rPr lang="en-US" sz="1100" i="1" dirty="0" smtClean="0"/>
              <a:t>Virtual Library. Web. 1 Dec 2009.</a:t>
            </a:r>
          </a:p>
          <a:p>
            <a:pPr>
              <a:buNone/>
            </a:pPr>
            <a:r>
              <a:rPr lang="en-US" sz="1100" i="1" dirty="0" smtClean="0"/>
              <a:t>	</a:t>
            </a:r>
            <a:endParaRPr lang="en-US" sz="1100" dirty="0" smtClean="0"/>
          </a:p>
          <a:p>
            <a:r>
              <a:rPr lang="en-US" sz="1100" dirty="0" smtClean="0"/>
              <a:t>Dogs In Trenches picture:</a:t>
            </a:r>
          </a:p>
          <a:p>
            <a:pPr>
              <a:buNone/>
            </a:pPr>
            <a:r>
              <a:rPr lang="en-US" sz="1100" dirty="0" smtClean="0"/>
              <a:t>"Dog In Trench." </a:t>
            </a:r>
            <a:r>
              <a:rPr lang="en-US" sz="1100" i="1" dirty="0" err="1" smtClean="0"/>
              <a:t>Blogspot</a:t>
            </a:r>
            <a:r>
              <a:rPr lang="en-US" sz="1100" i="1" dirty="0" smtClean="0"/>
              <a:t>. Web. 1 Dec 2009. &lt;http://2.bp.blogspot.com/_knHmw4EPfhE/SpHe7my8KkI/AAAAAAAAA9o/0HP4p-4etVk/s400/WW1TrenchDogs.jpg &gt;.	</a:t>
            </a:r>
          </a:p>
          <a:p>
            <a:endParaRPr lang="en-US" sz="1100" dirty="0" smtClean="0"/>
          </a:p>
          <a:p>
            <a:r>
              <a:rPr lang="en-US" sz="1100" dirty="0" smtClean="0"/>
              <a:t>Dog with gas mask:</a:t>
            </a:r>
          </a:p>
          <a:p>
            <a:pPr>
              <a:buNone/>
            </a:pPr>
            <a:r>
              <a:rPr lang="en-US" sz="1100" dirty="0" smtClean="0"/>
              <a:t> "Dog with gas mask." </a:t>
            </a:r>
            <a:r>
              <a:rPr lang="en-US" sz="1100" i="1" dirty="0" smtClean="0"/>
              <a:t>wiki. Web. 1 Dec 2009. &lt;http://upload.wikimedia.org/wikipedia/commons/9/92/Dog_with_mask_WWI.jpg&gt;.	</a:t>
            </a: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"</a:t>
            </a:r>
            <a:r>
              <a:rPr lang="en-US" sz="1100" dirty="0" err="1" smtClean="0"/>
              <a:t>Soliders</a:t>
            </a:r>
            <a:r>
              <a:rPr lang="en-US" sz="1100" dirty="0" smtClean="0"/>
              <a:t> with dogs." </a:t>
            </a:r>
            <a:r>
              <a:rPr lang="en-US" sz="1100" i="1" dirty="0" smtClean="0"/>
              <a:t>Virtual Library. Web. 1 Dec 2009. &lt;http://www.vlib.us/medical/russdoc/images/Grow14.jpg &gt;.	</a:t>
            </a:r>
          </a:p>
          <a:p>
            <a:endParaRPr lang="en-US" sz="1100" dirty="0" smtClean="0"/>
          </a:p>
          <a:p>
            <a:r>
              <a:rPr lang="en-US" sz="1100" dirty="0" smtClean="0"/>
              <a:t>German messenger dog jumping over trench: </a:t>
            </a:r>
          </a:p>
          <a:p>
            <a:pPr>
              <a:buNone/>
            </a:pPr>
            <a:r>
              <a:rPr lang="en-US" sz="1100" dirty="0" smtClean="0"/>
              <a:t>"</a:t>
            </a:r>
            <a:r>
              <a:rPr lang="en-US" sz="1100" dirty="0" err="1" smtClean="0"/>
              <a:t>Messanger</a:t>
            </a:r>
            <a:r>
              <a:rPr lang="en-US" sz="1100" dirty="0" smtClean="0"/>
              <a:t> dog jumping over trench." </a:t>
            </a:r>
            <a:r>
              <a:rPr lang="en-US" sz="1100" i="1" dirty="0" err="1" smtClean="0"/>
              <a:t>newsimg</a:t>
            </a:r>
            <a:r>
              <a:rPr lang="en-US" sz="1100" i="1" dirty="0" smtClean="0"/>
              <a:t>. Web. 1 Dec 2009. &lt;http://newsimg.bbc.co.uk/media/images/42965000/jpg/_42965113_q50649.jpg &gt;.	</a:t>
            </a:r>
          </a:p>
          <a:p>
            <a:endParaRPr lang="en-US" sz="1100" dirty="0" smtClean="0"/>
          </a:p>
          <a:p>
            <a:r>
              <a:rPr lang="en-US" sz="1100" dirty="0" smtClean="0"/>
              <a:t>Wounded soldier and red cross dog:</a:t>
            </a:r>
          </a:p>
          <a:p>
            <a:pPr>
              <a:buNone/>
            </a:pPr>
            <a:r>
              <a:rPr lang="en-US" sz="1100" dirty="0" smtClean="0"/>
              <a:t>"Wounded soldier." Web. 1 Dec 2009. &lt;http://img111.imageshack.us/img111/5900/2069323050046383843ulnfbo9.jpg &gt;.</a:t>
            </a:r>
          </a:p>
          <a:p>
            <a:pPr>
              <a:buNone/>
            </a:pPr>
            <a:r>
              <a:rPr lang="en-US" sz="1400" dirty="0" smtClean="0"/>
              <a:t>"Red Cross Dog." Web. 1 Dec 2009. &lt;http://</a:t>
            </a:r>
            <a:r>
              <a:rPr lang="en-US" sz="1400" dirty="0" err="1" smtClean="0"/>
              <a:t>www.caledoniamission.org/dogs/pics/war.jpg</a:t>
            </a:r>
            <a:r>
              <a:rPr lang="en-US" sz="1400" dirty="0" smtClean="0"/>
              <a:t> &gt;.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100" dirty="0" smtClean="0"/>
              <a:t>Poem pictures:</a:t>
            </a:r>
          </a:p>
          <a:p>
            <a:pPr>
              <a:buNone/>
            </a:pPr>
            <a:r>
              <a:rPr lang="en-US" sz="1400" dirty="0" smtClean="0"/>
              <a:t>"Soldier." Web. 1 Dec 2009. &lt;http://www.ww1westernfront.gov.au/notre-dame/images/awm-h17975.jpg &gt;.</a:t>
            </a:r>
          </a:p>
          <a:p>
            <a:pPr>
              <a:buNone/>
            </a:pPr>
            <a:r>
              <a:rPr lang="en-US" sz="1400" dirty="0" smtClean="0"/>
              <a:t>"Wounded Soldier." Web. 1 Dec 2009. &lt;http://www.old-picture.com/american-history-1900-1930s/pictures/Wounded-Soldier-002.jpg &gt;.</a:t>
            </a:r>
          </a:p>
          <a:p>
            <a:pPr>
              <a:buNone/>
            </a:pPr>
            <a:r>
              <a:rPr lang="en-US" sz="1400" dirty="0" smtClean="0"/>
              <a:t>"We Want You." Web. 1 Dec 2009. &lt;http://</a:t>
            </a:r>
            <a:r>
              <a:rPr lang="en-US" sz="1400" dirty="0" err="1" smtClean="0"/>
              <a:t>viceroybooks.com.au/images/World_War_One.jpg</a:t>
            </a:r>
            <a:r>
              <a:rPr lang="en-US" sz="1400" dirty="0" smtClean="0"/>
              <a:t> &gt;.</a:t>
            </a:r>
            <a:endParaRPr lang="en-US" sz="1400" smtClean="0"/>
          </a:p>
          <a:p>
            <a:pPr>
              <a:buNone/>
            </a:pPr>
            <a:endParaRPr lang="en-US" sz="1400" smtClean="0"/>
          </a:p>
          <a:p>
            <a:r>
              <a:rPr lang="en-US" sz="1400" dirty="0" smtClean="0"/>
              <a:t>Truman, Chris. "Dogs in World War One." </a:t>
            </a:r>
            <a:r>
              <a:rPr lang="en-US" sz="1400" i="1" dirty="0" smtClean="0"/>
              <a:t>History learning Site</a:t>
            </a:r>
            <a:r>
              <a:rPr lang="en-US" sz="1400" dirty="0" smtClean="0"/>
              <a:t>. 11/06/2000. Web. 1 Dec 2009. &lt;http://</a:t>
            </a:r>
            <a:r>
              <a:rPr lang="en-US" sz="1400" dirty="0" err="1" smtClean="0"/>
              <a:t>www.historylearningsite.co.uk/dogs_in_world_war_one.htm</a:t>
            </a:r>
            <a:r>
              <a:rPr lang="en-US" sz="1400" dirty="0" smtClean="0"/>
              <a:t>&gt;.</a:t>
            </a:r>
          </a:p>
          <a:p>
            <a:endParaRPr lang="en-US" sz="1400" dirty="0" smtClean="0"/>
          </a:p>
          <a:p>
            <a:r>
              <a:rPr lang="en-US" sz="1400" dirty="0" smtClean="0"/>
              <a:t>"World war one dogs." </a:t>
            </a:r>
            <a:r>
              <a:rPr lang="en-US" sz="1400" i="1" dirty="0" smtClean="0"/>
              <a:t>Old magazine articles. Web. 1 Dec 2009. &lt;http://</a:t>
            </a:r>
            <a:r>
              <a:rPr lang="en-US" sz="1400" i="1" dirty="0" err="1" smtClean="0"/>
              <a:t>www.oldmagazinearticles.com/articles.php?cid</a:t>
            </a:r>
            <a:r>
              <a:rPr lang="en-US" sz="1400" i="1" dirty="0" smtClean="0"/>
              <a:t>=139&gt;.	</a:t>
            </a:r>
          </a:p>
          <a:p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775</Words>
  <Application>Microsoft Macintosh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Use of dogs in WW1</vt:lpstr>
      <vt:lpstr>German Messenger dog wearing canine gas mask:</vt:lpstr>
      <vt:lpstr>Dog Wresting with gas mask:</vt:lpstr>
      <vt:lpstr>Dogs in trenches: </vt:lpstr>
      <vt:lpstr>German messenger dog jumping over trench:</vt:lpstr>
      <vt:lpstr>Red Cross Dogs During WW1:</vt:lpstr>
      <vt:lpstr>Slide 7</vt:lpstr>
      <vt:lpstr>MLA Work Cited: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dogs in WW1</dc:title>
  <dc:creator>WCPSS</dc:creator>
  <cp:lastModifiedBy>Nick Crispi</cp:lastModifiedBy>
  <cp:revision>9</cp:revision>
  <dcterms:created xsi:type="dcterms:W3CDTF">2009-12-01T21:58:57Z</dcterms:created>
  <dcterms:modified xsi:type="dcterms:W3CDTF">2009-12-01T22:09:20Z</dcterms:modified>
</cp:coreProperties>
</file>