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00D3-1226-4A46-B072-EC565FDAAFA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EDE34-72EC-4A99-81EC-E6BE024CC4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524000"/>
            <a:ext cx="7239000" cy="1752600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Submarines were usually small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Used for coastal missions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304800"/>
            <a:ext cx="6743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Early WWI Submarines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Revolutionized submarine warfare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Held 700 tons of cargo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Could be fitted with torpedoes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1" y="457200"/>
            <a:ext cx="4927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German U-Boats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2" name="Picture 6" descr="http://www.german-flag.org/rippled-german-flag-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49663"/>
            <a:ext cx="4737100" cy="2993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Deck guns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Mine laying capacity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Anti-submarine submarines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228600"/>
            <a:ext cx="62309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Submarine War Developments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386" name="Picture 2" descr="http://freepages.military.rootsweb.ancestry.com/~cacunithistories/Site%20Graphics/74thBtyALM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68216"/>
            <a:ext cx="4533900" cy="26659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David King</a:t>
            </a:r>
          </a:p>
          <a:p>
            <a:r>
              <a:rPr lang="en-US" dirty="0" smtClean="0"/>
              <a:t>28 years old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David M. King was raised in Southern California. He teaches English at The City College in the City University of New York.</a:t>
            </a:r>
          </a:p>
          <a:p>
            <a:r>
              <a:rPr lang="en-US" b="1" dirty="0" smtClean="0"/>
              <a:t>War Poem</a:t>
            </a:r>
          </a:p>
          <a:p>
            <a:r>
              <a:rPr lang="en-US" dirty="0" smtClean="0"/>
              <a:t>Matt dropped a three on my two of hearts,</a:t>
            </a:r>
            <a:br>
              <a:rPr lang="en-US" dirty="0" smtClean="0"/>
            </a:br>
            <a:r>
              <a:rPr lang="en-US" dirty="0" smtClean="0"/>
              <a:t>and the slaughter began.</a:t>
            </a:r>
            <a:br>
              <a:rPr lang="en-US" dirty="0" smtClean="0"/>
            </a:br>
            <a:r>
              <a:rPr lang="en-US" dirty="0" smtClean="0"/>
              <a:t>He went to the fridge to get a Coke.</a:t>
            </a:r>
            <a:br>
              <a:rPr lang="en-US" dirty="0" smtClean="0"/>
            </a:br>
            <a:r>
              <a:rPr lang="en-US" dirty="0" smtClean="0"/>
              <a:t>Snickers bars cost sixty cents.</a:t>
            </a:r>
            <a:br>
              <a:rPr lang="en-US" dirty="0" smtClean="0"/>
            </a:br>
            <a:r>
              <a:rPr lang="en-US" dirty="0" smtClean="0"/>
              <a:t>And war made sense with playing cards.</a:t>
            </a:r>
            <a:br>
              <a:rPr lang="en-US" dirty="0" smtClean="0"/>
            </a:br>
            <a:r>
              <a:rPr lang="en-US" dirty="0" smtClean="0"/>
              <a:t>In my house, Cokes were contraband.</a:t>
            </a:r>
            <a:br>
              <a:rPr lang="en-US" dirty="0" smtClean="0"/>
            </a:br>
            <a:r>
              <a:rPr lang="en-US" dirty="0" smtClean="0"/>
              <a:t>On TVs, missiles fired. The same TVs</a:t>
            </a:r>
            <a:br>
              <a:rPr lang="en-US" dirty="0" smtClean="0"/>
            </a:br>
            <a:r>
              <a:rPr lang="en-US" dirty="0" smtClean="0"/>
              <a:t>that we used to watch movies, where missiles fired.</a:t>
            </a:r>
            <a:br>
              <a:rPr lang="en-US" dirty="0" smtClean="0"/>
            </a:br>
            <a:r>
              <a:rPr lang="en-US" dirty="0" smtClean="0"/>
              <a:t>When we were tired, we’d turn it off and go to bed.</a:t>
            </a:r>
            <a:br>
              <a:rPr lang="en-US" dirty="0" smtClean="0"/>
            </a:br>
            <a:r>
              <a:rPr lang="en-US" dirty="0" smtClean="0"/>
              <a:t>Heads heavy with math, science, history.</a:t>
            </a:r>
            <a:br>
              <a:rPr lang="en-US" dirty="0" smtClean="0"/>
            </a:br>
            <a:r>
              <a:rPr lang="en-US" dirty="0" smtClean="0"/>
              <a:t>We stole the cards from the hall tree.</a:t>
            </a:r>
            <a:br>
              <a:rPr lang="en-US" dirty="0" smtClean="0"/>
            </a:br>
            <a:r>
              <a:rPr lang="en-US" dirty="0" smtClean="0"/>
              <a:t>We threw fake hand grenades. How lucky were we</a:t>
            </a:r>
            <a:br>
              <a:rPr lang="en-US" dirty="0" smtClean="0"/>
            </a:br>
            <a:r>
              <a:rPr lang="en-US" dirty="0" smtClean="0"/>
              <a:t>to shoot fake guns? Everything was fake.</a:t>
            </a:r>
            <a:br>
              <a:rPr lang="en-US" dirty="0" smtClean="0"/>
            </a:br>
            <a:r>
              <a:rPr lang="en-US" dirty="0" smtClean="0"/>
              <a:t>Playing doctor when nothing was at stake.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Poem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5</cp:revision>
  <dcterms:created xsi:type="dcterms:W3CDTF">2009-12-01T17:38:07Z</dcterms:created>
  <dcterms:modified xsi:type="dcterms:W3CDTF">2009-12-01T18:26:29Z</dcterms:modified>
</cp:coreProperties>
</file>