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75E49-FB4E-4036-93E6-219DE4E52B6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B83BB-E622-486A-BB55-5CA90D474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crescentcitysutler.com/products/weapons/Springfield-Bayonet.jpg&amp;imgrefurl=http://www.crescentcitysutler.com/bayonets.html&amp;usg=__z0-6kyVYYFB1sJt9X4vRRpJzSXw=&amp;h=237&amp;w=250&amp;sz=7&amp;hl=en&amp;start=28&amp;um=1&amp;itbs=1&amp;tbnid=myzde7MLVSqhdM:&amp;tbnh=105&amp;tbnw=111&amp;prev=/images?q=civil+war+bayonet&amp;gbv=2&amp;ndsp=21&amp;hl=en&amp;sa=N&amp;start=21&amp;um=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hosted/life/f?q=bayonet+in+hand+to+hand+combat&amp;prev=/images?q=bayonet+in+hand+to+hand+combat&amp;gbv=2&amp;ndsp=21&amp;hl=en&amp;sa=N&amp;start=21&amp;um=1&amp;imgurl=9b1d8c1a3bae80a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old-smithy.info/bayonets/fullsize/china%25201/china%2520belgium%2520ersatz%2520comparison.jpg&amp;imgrefurl=http://www.old-smithy.info/bayonets/sword_bayonets_c-e.htm&amp;usg=__sjQY9DGqSk_wIdewhejULXiujYM=&amp;h=534&amp;w=800&amp;sz=76&amp;hl=en&amp;start=1&amp;um=1&amp;itbs=1&amp;tbnid=afUct5C3uO1cGM:&amp;tbnh=95&amp;tbnw=143&amp;prev=/images%3Fq%3Dbayonets%2Buse%2Bin%2Bww1%26hl%3Den%26sa%3DN%26um%3D1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upload.wikimedia.org/wikipedia/commons/e/e9/Japan_bayonet_Type_30.jpg&amp;imgrefurl=http://commons.wikimedia.org/wiki/File:Japan_bayonet_Type_30.jpg&amp;usg=__yHhYPJ9XWxZgJUXI-PwUCwF8DKc=&amp;h=1600&amp;w=1600&amp;sz=90&amp;hl=en&amp;start=22&amp;um=1&amp;itbs=1&amp;tbnid=2SHx84vTClSoVM:&amp;tbnh=150&amp;tbnw=150&amp;prev=/images%3Fq%3Dhistory%2Bof%2Bbayonets%26ndsp%3D21%26hl%3Den%26sa%3DN%26start%3D21%26um%3D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ak47bayonets.com/pic/2007-7/00-7-23-07-014.jpg&amp;imgrefurl=http://www.ak47bayonets.com/Bayonet_Types.php&amp;usg=__tTeV6jchzSIKwVO7QxyD6Pz32Fc=&amp;h=489&amp;w=700&amp;sz=86&amp;hl=en&amp;start=3&amp;um=1&amp;itbs=1&amp;tbnid=wqXf3xunG8kcFM:&amp;tbnh=98&amp;tbnw=140&amp;prev=/images%3Fq%3Dearly%2Bbayonet%26hl%3Den%26um%3D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i127.photobucket.com/albums/p148/FoReVeR1323/I_miss_you.jpg&amp;imgrefurl=http://profiles.friendster.com/65461284&amp;usg=__So0OYGLaeaIHHGduXt0I51B3w5s=&amp;h=510&amp;w=670&amp;sz=185&amp;hl=en&amp;start=4&amp;itbs=1&amp;tbnid=flmPQ-eGqSq-tM:&amp;tbnh=105&amp;tbnw=138&amp;prev=/images?q=i+miss+you&amp;gbv=2&amp;hl=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gerhistory.info/pages-weapons/allied_ww1" TargetMode="External"/><Relationship Id="rId3" Type="http://schemas.openxmlformats.org/officeDocument/2006/relationships/hyperlink" Target="http://dictionary.com/reference" TargetMode="External"/><Relationship Id="rId7" Type="http://schemas.openxmlformats.org/officeDocument/2006/relationships/hyperlink" Target="http://www.firstworldwar.com/weaponry/bayonets" TargetMode="External"/><Relationship Id="rId2" Type="http://schemas.openxmlformats.org/officeDocument/2006/relationships/hyperlink" Target="http://www.profiles.freindster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rstworldwar.com/" TargetMode="External"/><Relationship Id="rId5" Type="http://schemas.openxmlformats.org/officeDocument/2006/relationships/hyperlink" Target="http://www.google.images.com/images" TargetMode="External"/><Relationship Id="rId4" Type="http://schemas.openxmlformats.org/officeDocument/2006/relationships/hyperlink" Target="http://crescentcitysulter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Weapons Project: Bayonets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Hannah Barnes</a:t>
            </a:r>
          </a:p>
          <a:p>
            <a:endParaRPr lang="en-US" dirty="0"/>
          </a:p>
        </p:txBody>
      </p:sp>
      <p:pic>
        <p:nvPicPr>
          <p:cNvPr id="12290" name="Picture 2" descr="http://t1.gstatic.com/images?q=tbn:myzde7MLVSqhdM:http://www.crescentcitysutler.com/products/weapons/Springfield-Bayone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96000" y="4648200"/>
            <a:ext cx="990599" cy="1000125"/>
          </a:xfrm>
          <a:prstGeom prst="rect">
            <a:avLst/>
          </a:prstGeom>
          <a:noFill/>
        </p:spPr>
      </p:pic>
      <p:pic>
        <p:nvPicPr>
          <p:cNvPr id="12292" name="Picture 4" descr="http://t1.gstatic.com/images?q=tbn:myzde7MLVSqhdM:http://www.crescentcitysutler.com/products/weapons/Springfield-Bayone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648200"/>
            <a:ext cx="1057275" cy="10001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Bayonet [</a:t>
            </a:r>
            <a:r>
              <a:rPr lang="en-US" dirty="0" err="1" smtClean="0"/>
              <a:t>bey</a:t>
            </a:r>
            <a:r>
              <a:rPr lang="en-US" dirty="0" smtClean="0"/>
              <a:t>-uh-net] noun: a blade that is attached muzzle of a gun</a:t>
            </a:r>
            <a:endParaRPr lang="en-US" dirty="0"/>
          </a:p>
        </p:txBody>
      </p:sp>
      <p:pic>
        <p:nvPicPr>
          <p:cNvPr id="15362" name="Picture 2" descr="http://www.re-enactmentshop.com/NAP-Charleville%20bayo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3962400" cy="2971800"/>
          </a:xfrm>
          <a:prstGeom prst="rect">
            <a:avLst/>
          </a:prstGeom>
          <a:noFill/>
        </p:spPr>
      </p:pic>
      <p:pic>
        <p:nvPicPr>
          <p:cNvPr id="15363" name="Picture 3" descr="C:\Documents and Settings\Administrator\Local Settings\Temporary Internet Files\Content.IE5\11WUNNLT\MPj040273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181600"/>
            <a:ext cx="2133600" cy="142184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879920" y="381000"/>
            <a:ext cx="53841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is a Bayonet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Used For…?</a:t>
            </a:r>
            <a:r>
              <a:rPr lang="en-US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/>
            </a:r>
            <a:br>
              <a:rPr lang="en-US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 </a:t>
            </a:r>
            <a:r>
              <a:rPr lang="en-US" dirty="0" smtClean="0"/>
              <a:t>Bayonets are used for stabbing opponents in hand-to-hand combat. </a:t>
            </a:r>
            <a:endParaRPr lang="en-US" dirty="0"/>
          </a:p>
        </p:txBody>
      </p:sp>
      <p:pic>
        <p:nvPicPr>
          <p:cNvPr id="16388" name="Picture 4" descr="http://www.gstatic.com/hostedimg/9b1d8c1a3bae80af_landi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590800"/>
            <a:ext cx="5105400" cy="413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Bayonet Use </a:t>
            </a:r>
            <a:r>
              <a:rPr lang="en-US" dirty="0" smtClean="0"/>
              <a:t>in </a:t>
            </a:r>
            <a:r>
              <a:rPr lang="en-US" dirty="0" smtClean="0"/>
              <a:t>WWI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in combat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Usually 43cm in length</a:t>
            </a:r>
          </a:p>
          <a:p>
            <a:r>
              <a:rPr lang="en-US" dirty="0" smtClean="0"/>
              <a:t>Used by every country involved in WWI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0.gstatic.com/images?q=tbn:afUct5C3uO1cGM:http://www.old-smithy.info/bayonets/fullsize/china%25201/china%2520belgium%2520ersatz%2520comparis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743200"/>
            <a:ext cx="3555729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Bayonets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in Bayonne, France in the 1700’s</a:t>
            </a:r>
          </a:p>
          <a:p>
            <a:r>
              <a:rPr lang="en-US" dirty="0" smtClean="0"/>
              <a:t>Used in most past wars</a:t>
            </a:r>
            <a:endParaRPr lang="en-US" dirty="0"/>
          </a:p>
        </p:txBody>
      </p:sp>
      <p:pic>
        <p:nvPicPr>
          <p:cNvPr id="2050" name="Picture 2" descr="http://t1.gstatic.com/images?q=tbn:2SHx84vTClSoVM:http://upload.wikimedia.org/wikipedia/commons/e/e9/Japan_bayonet_Type_3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124200"/>
            <a:ext cx="1981200" cy="1981200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wqXf3xunG8kcFM:http://www.ak47bayonets.com/pic/2007-7/00-7-23-07-01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3200400"/>
            <a:ext cx="2286000" cy="1600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67001" y="3276600"/>
            <a:ext cx="12953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-&gt; 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Effectiveness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bayonet can be used to stab opponents between loadings.</a:t>
            </a:r>
            <a:endParaRPr lang="en-US" dirty="0"/>
          </a:p>
        </p:txBody>
      </p:sp>
      <p:pic>
        <p:nvPicPr>
          <p:cNvPr id="19458" name="Picture 2" descr="http://images.google.com/url?source=imgres&amp;ct=tbn&amp;q=http://www.usmilitariaforum.com/uploads//monthly_12_2008/post-68-1230158707.gif&amp;usg=AFQjCNGz1RUPjJhTaajhLbQvotReL7I1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667000"/>
            <a:ext cx="5222328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					By Joanna Fuchs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 miss you in the morning,</a:t>
            </a:r>
            <a:br>
              <a:rPr lang="en-US" sz="2000" dirty="0"/>
            </a:br>
            <a:r>
              <a:rPr lang="en-US" sz="2000" dirty="0"/>
              <a:t>I miss you late at night,</a:t>
            </a:r>
            <a:br>
              <a:rPr lang="en-US" sz="2000" dirty="0"/>
            </a:br>
            <a:r>
              <a:rPr lang="en-US" sz="2000" dirty="0"/>
              <a:t>But I know what you are doing</a:t>
            </a:r>
            <a:br>
              <a:rPr lang="en-US" sz="2000" dirty="0"/>
            </a:br>
            <a:r>
              <a:rPr lang="en-US" sz="2000" dirty="0"/>
              <a:t>Is good and just and right. </a:t>
            </a:r>
          </a:p>
          <a:p>
            <a:r>
              <a:rPr lang="en-US" sz="2000" dirty="0"/>
              <a:t>You’re always in my thoughts;</a:t>
            </a:r>
            <a:br>
              <a:rPr lang="en-US" sz="2000" dirty="0"/>
            </a:br>
            <a:r>
              <a:rPr lang="en-US" sz="2000" dirty="0"/>
              <a:t>I hope that you can </a:t>
            </a:r>
            <a:r>
              <a:rPr lang="en-US" sz="2000" dirty="0" smtClean="0"/>
              <a:t>see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I’m proud of you for serving</a:t>
            </a:r>
            <a:br>
              <a:rPr lang="en-US" sz="2000" dirty="0"/>
            </a:br>
            <a:r>
              <a:rPr lang="en-US" sz="2000" dirty="0"/>
              <a:t>Our country, God, and me. </a:t>
            </a:r>
          </a:p>
          <a:p>
            <a:r>
              <a:rPr lang="en-US" sz="2000" dirty="0"/>
              <a:t>And when you’re home again</a:t>
            </a:r>
            <a:br>
              <a:rPr lang="en-US" sz="2000" dirty="0"/>
            </a:br>
            <a:r>
              <a:rPr lang="en-US" sz="2000" dirty="0"/>
              <a:t>I won’t miss you anymore,</a:t>
            </a:r>
            <a:br>
              <a:rPr lang="en-US" sz="2000" dirty="0"/>
            </a:br>
            <a:r>
              <a:rPr lang="en-US" sz="2000" dirty="0"/>
              <a:t>But I’ll always admire your courage</a:t>
            </a:r>
            <a:br>
              <a:rPr lang="en-US" sz="2000" dirty="0"/>
            </a:br>
            <a:r>
              <a:rPr lang="en-US" sz="2000" dirty="0"/>
              <a:t>For fighting in this war.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381001"/>
            <a:ext cx="350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 Miss You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t3.gstatic.com/images?q=tbn:flmPQ-eGqSq-tM:http://i127.photobucket.com/albums/p148/FoReVeR1323/I_miss_yo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81200"/>
            <a:ext cx="3246120" cy="246987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http://www.profiles.freindster.com</a:t>
            </a:r>
            <a:r>
              <a:rPr lang="en-US" sz="1400" dirty="0" smtClean="0"/>
              <a:t>: profile.freindster.com</a:t>
            </a:r>
          </a:p>
          <a:p>
            <a:r>
              <a:rPr lang="en-US" sz="1400" dirty="0" smtClean="0">
                <a:hlinkClick r:id="rId3"/>
              </a:rPr>
              <a:t>http://dictionary.com/reference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Crescentcitysulter.com; </a:t>
            </a:r>
            <a:r>
              <a:rPr lang="en-US" sz="1400" dirty="0" smtClean="0">
                <a:hlinkClick r:id="rId4"/>
              </a:rPr>
              <a:t>http://crescentcitysulter.com</a:t>
            </a:r>
            <a:endParaRPr lang="en-US" sz="1400" dirty="0" smtClean="0"/>
          </a:p>
          <a:p>
            <a:r>
              <a:rPr lang="en-US" sz="1400" dirty="0" smtClean="0"/>
              <a:t>Google images: </a:t>
            </a:r>
            <a:r>
              <a:rPr lang="en-US" sz="1400" dirty="0" smtClean="0">
                <a:hlinkClick r:id="rId5"/>
              </a:rPr>
              <a:t>www.google.images.com/images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hlinkClick r:id="rId6"/>
              </a:rPr>
              <a:t>www.firstworldwar.com</a:t>
            </a:r>
            <a:r>
              <a:rPr lang="en-US" sz="1400" dirty="0" smtClean="0"/>
              <a:t>; </a:t>
            </a:r>
            <a:r>
              <a:rPr lang="en-US" sz="1400" dirty="0" smtClean="0">
                <a:hlinkClick r:id="rId7"/>
              </a:rPr>
              <a:t>http://www.firstworldwar.com/weaponry/bayonets</a:t>
            </a:r>
            <a:endParaRPr lang="en-US" sz="1400" dirty="0" smtClean="0"/>
          </a:p>
          <a:p>
            <a:r>
              <a:rPr lang="en-US" sz="1400" dirty="0" smtClean="0"/>
              <a:t>Diggerhistory.com; </a:t>
            </a:r>
            <a:r>
              <a:rPr lang="en-US" sz="1400" dirty="0" smtClean="0">
                <a:hlinkClick r:id="rId8"/>
              </a:rPr>
              <a:t>www.diggerhistory.info/pages-weapons/allied_ww1</a:t>
            </a:r>
            <a:endParaRPr lang="en-US" sz="1400" dirty="0" smtClean="0"/>
          </a:p>
          <a:p>
            <a:r>
              <a:rPr lang="en-US" sz="1400" dirty="0" smtClean="0"/>
              <a:t>renactmentshop.com/p_napoleonic.htm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129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Weapons Project: Bayonets</vt:lpstr>
      <vt:lpstr>Slide 2</vt:lpstr>
      <vt:lpstr>Used For…? </vt:lpstr>
      <vt:lpstr>Bayonet Use in WWI </vt:lpstr>
      <vt:lpstr>The History of Bayonets</vt:lpstr>
      <vt:lpstr>Effectiveness </vt:lpstr>
      <vt:lpstr>     By Joanna Fuchs</vt:lpstr>
      <vt:lpstr>Works Cited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10</cp:revision>
  <dcterms:created xsi:type="dcterms:W3CDTF">2009-12-01T17:32:47Z</dcterms:created>
  <dcterms:modified xsi:type="dcterms:W3CDTF">2009-12-03T16:46:40Z</dcterms:modified>
</cp:coreProperties>
</file>