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570A4-514A-4164-A5B8-A0E29D613528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93EB0-4EB9-4ABB-B6E1-083EE31C5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lpaperdojo.com/images/military/Artillery_Gun_Shooting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bariisiyobasto.files.wordpress.com/2009/01/gaza-attacks-03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ills_bomb" TargetMode="External"/><Relationship Id="rId3" Type="http://schemas.openxmlformats.org/officeDocument/2006/relationships/hyperlink" Target="http://www.marsfigures.com/cataloge/1949265692_49.jpg" TargetMode="External"/><Relationship Id="rId7" Type="http://schemas.openxmlformats.org/officeDocument/2006/relationships/hyperlink" Target="http://web.mst.edu/~rogersda/umrcourses/ge342/World%20War%20I%20logistics.jpg" TargetMode="External"/><Relationship Id="rId12" Type="http://schemas.openxmlformats.org/officeDocument/2006/relationships/hyperlink" Target="http://www.ejection-history.org.uk/PROJECT/Parachutes/1914_18.ht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1/13/Shrapnel_Burst_Diagram_English.jpg" TargetMode="External"/><Relationship Id="rId11" Type="http://schemas.openxmlformats.org/officeDocument/2006/relationships/hyperlink" Target="http://www.firstworldwar.com/weaponry/grenades.htm" TargetMode="External"/><Relationship Id="rId5" Type="http://schemas.openxmlformats.org/officeDocument/2006/relationships/hyperlink" Target="http://upload.wikimedia.org/wikipedia/commons/6/6a/Imperial_Russian_artillery_ammunition_baskets_WWI.jpg" TargetMode="External"/><Relationship Id="rId10" Type="http://schemas.openxmlformats.org/officeDocument/2006/relationships/hyperlink" Target="http://www.art-ww1.com/gb/guide/4guide.html" TargetMode="External"/><Relationship Id="rId4" Type="http://schemas.openxmlformats.org/officeDocument/2006/relationships/hyperlink" Target="http://bariisiyobasto.files.wordpress.com/2009/01/gaza-attacks-033.jpg" TargetMode="External"/><Relationship Id="rId9" Type="http://schemas.openxmlformats.org/officeDocument/2006/relationships/hyperlink" Target="http://www.armedforces-int.com/upload/image_files/articles/images/companies/2344/leslie-irvins-first-jump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676399"/>
          </a:xfrm>
        </p:spPr>
        <p:txBody>
          <a:bodyPr>
            <a:normAutofit/>
          </a:bodyPr>
          <a:lstStyle/>
          <a:p>
            <a:endParaRPr lang="en-US" sz="2800" dirty="0">
              <a:latin typeface="Biondi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 descr="http://www.marsfigures.com/cataloge/1949265692_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4572000"/>
            <a:ext cx="777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iondi" pitchFamily="2" charset="0"/>
              </a:rPr>
              <a:t>Shells/Mortars, bombs, parachutes, and star shells of WWI </a:t>
            </a:r>
            <a:br>
              <a:rPr lang="en-US" sz="2400" b="1" dirty="0" smtClean="0">
                <a:latin typeface="Biondi" pitchFamily="2" charset="0"/>
              </a:rPr>
            </a:br>
            <a:r>
              <a:rPr lang="en-US" sz="2400" b="1" dirty="0" smtClean="0">
                <a:latin typeface="Biondi" pitchFamily="2" charset="0"/>
              </a:rPr>
              <a:t>By Steven Wang</a:t>
            </a:r>
            <a:br>
              <a:rPr lang="en-US" sz="2400" b="1" dirty="0" smtClean="0">
                <a:latin typeface="Biondi" pitchFamily="2" charset="0"/>
              </a:rPr>
            </a:br>
            <a:r>
              <a:rPr lang="en-US" sz="2400" b="1" dirty="0" smtClean="0">
                <a:latin typeface="Biondi" pitchFamily="2" charset="0"/>
              </a:rPr>
              <a:t>English</a:t>
            </a:r>
            <a:br>
              <a:rPr lang="en-US" sz="2400" b="1" dirty="0" smtClean="0">
                <a:latin typeface="Biondi" pitchFamily="2" charset="0"/>
              </a:rPr>
            </a:br>
            <a:r>
              <a:rPr lang="en-US" sz="2400" b="1" dirty="0" smtClean="0">
                <a:latin typeface="Biondi" pitchFamily="2" charset="0"/>
              </a:rPr>
              <a:t>3</a:t>
            </a:r>
            <a:r>
              <a:rPr lang="en-US" sz="2400" b="1" baseline="30000" dirty="0" smtClean="0">
                <a:latin typeface="Biondi" pitchFamily="2" charset="0"/>
              </a:rPr>
              <a:t>rd</a:t>
            </a:r>
            <a:r>
              <a:rPr lang="en-US" sz="2400" b="1" dirty="0" smtClean="0">
                <a:latin typeface="Biondi" pitchFamily="2" charset="0"/>
              </a:rPr>
              <a:t> period </a:t>
            </a:r>
            <a:endParaRPr lang="en-US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Artillery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4196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4338" name="Picture 2" descr="http://www.uncp.edu/home/rwb/british_artill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304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Artillery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066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Discharges projectiles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057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KILLS MANY PEOPLE!!!!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Of all weapons in </a:t>
            </a:r>
            <a:r>
              <a:rPr lang="en-US" dirty="0" err="1" smtClean="0">
                <a:solidFill>
                  <a:schemeClr val="bg1"/>
                </a:solidFill>
              </a:rPr>
              <a:t>WWl</a:t>
            </a:r>
            <a:r>
              <a:rPr lang="en-US" dirty="0" smtClean="0">
                <a:solidFill>
                  <a:schemeClr val="bg1"/>
                </a:solidFill>
              </a:rPr>
              <a:t>, artillery underwent the most changes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340" name="Picture 4" descr="free Military Wallpapers Artillery Gun Shooting Wallpaper military">
            <a:hlinkClick r:id="rId3" tooltip="download Military Wallpapers Artillery Gun Shooting Wallpaper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52400"/>
            <a:ext cx="3028950" cy="2016287"/>
          </a:xfrm>
          <a:prstGeom prst="rect">
            <a:avLst/>
          </a:prstGeom>
          <a:noFill/>
        </p:spPr>
      </p:pic>
      <p:pic>
        <p:nvPicPr>
          <p:cNvPr id="14342" name="Picture 6" descr="http://bariisiyobasto.files.wordpress.com/2009/01/gaza-attacks-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691692"/>
            <a:ext cx="4114800" cy="2948010"/>
          </a:xfrm>
          <a:prstGeom prst="rect">
            <a:avLst/>
          </a:prstGeom>
          <a:noFill/>
        </p:spPr>
      </p:pic>
      <p:pic>
        <p:nvPicPr>
          <p:cNvPr id="14344" name="Picture 8" descr="http://2.bp.blogspot.com/_df67Jqaij5Q/R6Zgc2ZCG-I/AAAAAAAABwI/cjFsHflify8/s1600/Artiller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672840"/>
            <a:ext cx="3790950" cy="3032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200" dirty="0" smtClean="0">
              <a:hlinkClick r:id="rId2"/>
            </a:endParaRPr>
          </a:p>
          <a:p>
            <a:endParaRPr lang="en-US" sz="1200" dirty="0">
              <a:hlinkClick r:id="rId2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52600" y="304800"/>
            <a:ext cx="563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Artillery Shells (Projectile)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0668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Shells launched from artilleries exploded in midair, which ejected metal projectiles that would strike targets.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438400"/>
            <a:ext cx="6466339" cy="302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657600"/>
            <a:ext cx="23812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95400" y="304800"/>
            <a:ext cx="624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Bombs and other explosives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2192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Hand grenade introduced in 1908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1752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Rifle grenades were also used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3622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Many grenades were improvised independently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276600"/>
            <a:ext cx="4953000" cy="330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004" y="0"/>
            <a:ext cx="92260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2800" y="3810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Parachutes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2954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Used for artillery spotters in observation balloons.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9050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Parachutes used for jumping were unreliable and dangerous.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9008" y="3352800"/>
            <a:ext cx="3022092" cy="31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962400"/>
            <a:ext cx="3048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Beyond the boundaries of your city's lights,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Stand the heroes waiting for your cries.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So many times you did not bring this on yourself,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When that moment finally comes,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I'll be there to help.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On that day when you need your brothers and sisters to care,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I'll be right here.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Citizen soldiers holding the light for the ones that we guide from the dark of despair.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Standing on guard for the ones that we sheltered,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We'll always be ready because we will always be there.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When there are people crying in the streets,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When they're starving for a meal to eat,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When they simply need a place to make their beds,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Right here underneath my wing,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You can rest your head.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On that day when you need your brothers and sisters to care,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I'll be right here!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Citizen soldiers holding the light for the ones that we guide from the dark of despair.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Standing on guard for the ones that we sheltered,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We'll always be ready because we will always be there...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There... there... there...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Hope and pray that you'll never need me,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But rest assured I will not let you down.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I'll walk beside you but you may not see me,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The strongest among you may not wear a crown.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On that day when you need your brothers and sisters to care,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I'll be right here!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On that day when you don't have the strength for the burden you bear,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I'll be right here!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Citizen soldiers holding the light for the ones that we guide from the dark of despair.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(Citizen soldiers)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Standing on guard for the ones that we sheltered,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en-US" sz="1300" dirty="0" smtClean="0">
                <a:solidFill>
                  <a:schemeClr val="bg1"/>
                </a:solidFill>
              </a:rPr>
              <a:t>We'll always be ready because we will always be there.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228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Citizen Soldier by 3 Doors Down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76600" y="1524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Credits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657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4038600"/>
            <a:ext cx="895148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http://www.marsfigures.com/cataloge/1949265692_49.jpg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http://www.uncp.edu/home/rwb/british_artillery.jpg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http://www.wallpaperdojo.com/images/military/Artillery_Gun_Shooting.jpg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http://bariisiyobasto.files.wordpress.com/2009/01/gaza-attacks-033.jpg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http://2.bp.blogspot.com/_df67Jqaij5Q/R6Zgc2ZCG-I/AAAAAAAABwI/cjFsHflify8/s1600/Artillery.jpg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http://upload.wikimedia.org/wikipedia/commons/6/6a/Imperial_Russian_artillery_ammunition_baskets_WWI.jpg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http://upload.wikimedia.org/wikipedia/commons/1/13/Shrapnel_Burst_Diagram_English.jpg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http://web.mst.edu/~rogersda/umrcourses/ge342/World%20War%20I%20logistics.jpg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http://en.wikipedia.org/wiki/Mills_bomb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http://www.armedforces-int.com/upload/image_files/articles/images/companies/2344/leslie-irvins-first-jump.jpg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http://upload.wikimedia.org/wikipedia/commons/e/ef/First_parachute2.jpg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https://aes-humanities8.wikispaces.com/file/view/WW1.5.jpg/32644077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81000" y="2223700"/>
            <a:ext cx="79248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52400" y="1148656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“The Age of Artillery.” The Art of the First War 1998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	http://www.art-ww1.com/gb/guide/4guide.html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Duffy, Michael “Weapons of War-Grenades.” firstworldwar.com. August 22, 2009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http://www.firstworldwar.com/weaponry/grenades.htm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Parachute use in World War I, ejection-history.uk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2"/>
              </a:rPr>
              <a:t>http://www.ejection-history.org.uk/PROJECT/Parachutes/1914_18.htm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“Heavy Artillery of World War I” Spartacus Educational. 2008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&lt;http://www.spartacus.schoolnet.co.uk/&gt;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3 Doors Down, 3 Doors Down (album), 2008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158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Artillery</vt:lpstr>
      <vt:lpstr>Slide 3</vt:lpstr>
      <vt:lpstr>Slide 4</vt:lpstr>
      <vt:lpstr>Slide 5</vt:lpstr>
      <vt:lpstr>Slide 6</vt:lpstr>
      <vt:lpstr>Slide 7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Shells/Mortars, bombs, parachutes, and star shells of WWI  By Steven Wang English 3rd period</dc:title>
  <dc:creator>WCPSS</dc:creator>
  <cp:lastModifiedBy>WCPSS</cp:lastModifiedBy>
  <cp:revision>41</cp:revision>
  <dcterms:created xsi:type="dcterms:W3CDTF">2009-12-01T17:45:50Z</dcterms:created>
  <dcterms:modified xsi:type="dcterms:W3CDTF">2009-12-03T16:13:51Z</dcterms:modified>
</cp:coreProperties>
</file>