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6D43C-8D18-442D-87A8-E4C3A456B555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E48ED-49C0-490D-ADD7-3125D1986D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E48ED-49C0-490D-ADD7-3125D1986D9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F2A8427-EC13-4477-94C4-E43E7F112D73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C8E25E2-0DF2-416F-B00F-DAC8F47F34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Stencil" pitchFamily="82" charset="0"/>
              </a:rPr>
              <a:t>In World War I</a:t>
            </a:r>
            <a:endParaRPr lang="en-US" dirty="0">
              <a:solidFill>
                <a:schemeClr val="tx1"/>
              </a:solidFill>
              <a:latin typeface="Stencil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71800" y="2209800"/>
            <a:ext cx="3095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Zeppelins</a:t>
            </a:r>
            <a:endParaRPr lang="en-US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2200" y="4724400"/>
            <a:ext cx="4953000" cy="1981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Zeppelins were aircraft used to drop bombs on the enemy from above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Zeppelin?</a:t>
            </a:r>
            <a:endParaRPr lang="en-US" dirty="0"/>
          </a:p>
        </p:txBody>
      </p:sp>
      <p:pic>
        <p:nvPicPr>
          <p:cNvPr id="1026" name="Picture 2" descr="http://media-2.web.britannica.com/eb-media/69/76169-004-3AAAEF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447800"/>
            <a:ext cx="4343400" cy="3261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1219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Zeppelins were used in bombing runs during World War I</a:t>
            </a:r>
          </a:p>
          <a:p>
            <a:pPr>
              <a:buNone/>
            </a:pPr>
            <a:endParaRPr lang="en-US" dirty="0" smtClean="0">
              <a:latin typeface="Berlin Sans FB" pitchFamily="34" charset="0"/>
            </a:endParaRPr>
          </a:p>
          <a:p>
            <a:pPr>
              <a:buNone/>
            </a:pPr>
            <a:endParaRPr lang="en-US" dirty="0" smtClean="0">
              <a:latin typeface="Berlin Sans FB" pitchFamily="34" charset="0"/>
            </a:endParaRPr>
          </a:p>
          <a:p>
            <a:pPr>
              <a:buNone/>
            </a:pPr>
            <a:endParaRPr lang="en-US" dirty="0" smtClean="0">
              <a:latin typeface="Berlin Sans FB" pitchFamily="34" charset="0"/>
            </a:endParaRPr>
          </a:p>
          <a:p>
            <a:pPr>
              <a:buNone/>
            </a:pPr>
            <a:endParaRPr lang="en-US" dirty="0">
              <a:latin typeface="Berlin Sans FB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Zeppelins do?</a:t>
            </a:r>
            <a:endParaRPr lang="en-US" dirty="0"/>
          </a:p>
        </p:txBody>
      </p:sp>
      <p:pic>
        <p:nvPicPr>
          <p:cNvPr id="4098" name="Picture 2" descr="http://www.pelgranepress.com/seepagexx/images/LZ_127_Graf_Zeppe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362200"/>
            <a:ext cx="4762500" cy="2809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00400" y="5257800"/>
            <a:ext cx="5562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Berlin Sans FB" pitchFamily="34" charset="0"/>
              </a:rPr>
              <a:t>-They could transport bombs, machine guns and other equipment</a:t>
            </a:r>
            <a:r>
              <a:rPr lang="en-US" sz="2800" dirty="0" smtClean="0">
                <a:latin typeface="Berlin Sans FB" pitchFamily="34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66800" y="304800"/>
            <a:ext cx="7100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Who used Zeppelins?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1600200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After a German inventor created the zeppelin, they were incorporated into the German military. </a:t>
            </a:r>
            <a:endParaRPr lang="en-US" sz="2400" dirty="0"/>
          </a:p>
        </p:txBody>
      </p:sp>
      <p:pic>
        <p:nvPicPr>
          <p:cNvPr id="3076" name="Picture 4" descr="http://www.chrishobbs.com/L22Zeppel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276600"/>
            <a:ext cx="6401072" cy="28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they stop using zeppelins?</a:t>
            </a:r>
            <a:endParaRPr lang="en-US" dirty="0"/>
          </a:p>
        </p:txBody>
      </p:sp>
      <p:pic>
        <p:nvPicPr>
          <p:cNvPr id="4" name="Picture 2" descr="http://www.loeser.us/examples/himages/hi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00200"/>
            <a:ext cx="4648200" cy="49911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2286000"/>
            <a:ext cx="274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Zeppelins were large and easy to shoot down. After heavy zeppelin loses, the Germans retired their military use.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57800" y="2209800"/>
            <a:ext cx="3581400" cy="2590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Today, zeppelins are mainly used for joy rides and advertising.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Zeppelins Today</a:t>
            </a:r>
            <a:endParaRPr lang="en-US" dirty="0"/>
          </a:p>
        </p:txBody>
      </p:sp>
      <p:pic>
        <p:nvPicPr>
          <p:cNvPr id="20482" name="Picture 2" descr="http://retrothing.typepad.com/photos/uncategorized/2007/11/21/zeppelin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4467225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"US Centennial Of Flight." </a:t>
            </a:r>
            <a:r>
              <a:rPr lang="en-US" i="1" dirty="0" smtClean="0"/>
              <a:t>US Centennial of Flight </a:t>
            </a:r>
            <a:r>
              <a:rPr lang="en-US" i="1" dirty="0" smtClean="0"/>
              <a:t>Commission</a:t>
            </a:r>
            <a:r>
              <a:rPr lang="en-US" dirty="0" smtClean="0"/>
              <a:t>. </a:t>
            </a:r>
            <a:r>
              <a:rPr lang="en-US" dirty="0" smtClean="0"/>
              <a:t>8/28/09. NASA, Web. 3 Dec 2009. &lt;http://www.centennialofflight.gov/index.cfm&gt;. </a:t>
            </a:r>
            <a:endParaRPr lang="en-US" dirty="0" smtClean="0"/>
          </a:p>
          <a:p>
            <a:r>
              <a:rPr lang="nl-NL" dirty="0" smtClean="0"/>
              <a:t>"Wise Geek." </a:t>
            </a:r>
            <a:r>
              <a:rPr lang="nl-NL" i="1" dirty="0" smtClean="0"/>
              <a:t>WiseGeek</a:t>
            </a:r>
            <a:r>
              <a:rPr lang="nl-NL" dirty="0" smtClean="0"/>
              <a:t>. 9/30/09. Conjecture, Web. 3 Dec 2009. &lt;http://www.wisegeek.com</a:t>
            </a:r>
            <a:r>
              <a:rPr lang="nl-NL" dirty="0" smtClean="0"/>
              <a:t>/&gt;.</a:t>
            </a:r>
          </a:p>
          <a:p>
            <a:r>
              <a:rPr lang="en-US" dirty="0" smtClean="0"/>
              <a:t>"First World War." </a:t>
            </a:r>
            <a:r>
              <a:rPr lang="en-US" i="1" dirty="0" smtClean="0"/>
              <a:t>First World War</a:t>
            </a:r>
            <a:r>
              <a:rPr lang="en-US" dirty="0" smtClean="0"/>
              <a:t>. 2009. Web. 3 Dec 2009. &lt;http://www.firstworldwar.com/&gt;.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“A Soldiers Plea” by Bradley Shane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19200"/>
            <a:ext cx="7391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only all the dead could cry out</a:t>
            </a:r>
            <a:br>
              <a:rPr lang="en-US" dirty="0" smtClean="0"/>
            </a:br>
            <a:r>
              <a:rPr lang="en-US" dirty="0" smtClean="0"/>
              <a:t>In a single roar</a:t>
            </a:r>
            <a:br>
              <a:rPr lang="en-US" dirty="0" smtClean="0"/>
            </a:br>
            <a:r>
              <a:rPr lang="en-US" dirty="0" smtClean="0"/>
              <a:t>And say don't send a mother's son</a:t>
            </a:r>
            <a:br>
              <a:rPr lang="en-US" dirty="0" smtClean="0"/>
            </a:br>
            <a:r>
              <a:rPr lang="en-US" dirty="0" smtClean="0"/>
              <a:t>To die a death in </a:t>
            </a:r>
            <a:r>
              <a:rPr lang="en-US" dirty="0" smtClean="0"/>
              <a:t>war</a:t>
            </a:r>
          </a:p>
          <a:p>
            <a:endParaRPr lang="en-US" dirty="0" smtClean="0"/>
          </a:p>
          <a:p>
            <a:r>
              <a:rPr lang="en-US" dirty="0" smtClean="0"/>
              <a:t>They'd say look at how we lay</a:t>
            </a:r>
            <a:br>
              <a:rPr lang="en-US" dirty="0" smtClean="0"/>
            </a:br>
            <a:r>
              <a:rPr lang="en-US" dirty="0" smtClean="0"/>
              <a:t>Without life or limb</a:t>
            </a:r>
            <a:br>
              <a:rPr lang="en-US" dirty="0" smtClean="0"/>
            </a:br>
            <a:r>
              <a:rPr lang="en-US" dirty="0" smtClean="0"/>
              <a:t>The bullet that tore our breast so wide</a:t>
            </a:r>
            <a:br>
              <a:rPr lang="en-US" dirty="0" smtClean="0"/>
            </a:br>
            <a:r>
              <a:rPr lang="en-US" dirty="0" smtClean="0"/>
              <a:t>Has caused our eyes to </a:t>
            </a:r>
            <a:r>
              <a:rPr lang="en-US" dirty="0" smtClean="0"/>
              <a:t>dim</a:t>
            </a:r>
          </a:p>
          <a:p>
            <a:endParaRPr lang="en-US" dirty="0" smtClean="0"/>
          </a:p>
          <a:p>
            <a:r>
              <a:rPr lang="en-US" dirty="0" smtClean="0"/>
              <a:t>The flash of a musket</a:t>
            </a:r>
            <a:br>
              <a:rPr lang="en-US" dirty="0" smtClean="0"/>
            </a:br>
            <a:r>
              <a:rPr lang="en-US" dirty="0" smtClean="0"/>
              <a:t>The crack of a bullets speed</a:t>
            </a:r>
            <a:br>
              <a:rPr lang="en-US" dirty="0" smtClean="0"/>
            </a:br>
            <a:r>
              <a:rPr lang="en-US" dirty="0" smtClean="0"/>
              <a:t>A small piece of death is sent</a:t>
            </a:r>
            <a:br>
              <a:rPr lang="en-US" dirty="0" smtClean="0"/>
            </a:br>
            <a:r>
              <a:rPr lang="en-US" dirty="0" smtClean="0"/>
              <a:t>To splinter bone and </a:t>
            </a:r>
            <a:r>
              <a:rPr lang="en-US" dirty="0" smtClean="0"/>
              <a:t>bleed</a:t>
            </a:r>
          </a:p>
          <a:p>
            <a:endParaRPr lang="en-US" dirty="0" smtClean="0"/>
          </a:p>
          <a:p>
            <a:r>
              <a:rPr lang="en-US" dirty="0" smtClean="0"/>
              <a:t>The cannon sends a rain of death</a:t>
            </a:r>
            <a:br>
              <a:rPr lang="en-US" dirty="0" smtClean="0"/>
            </a:br>
            <a:r>
              <a:rPr lang="en-US" dirty="0" smtClean="0"/>
              <a:t>Of steel and grit and bone</a:t>
            </a:r>
            <a:br>
              <a:rPr lang="en-US" dirty="0" smtClean="0"/>
            </a:br>
            <a:r>
              <a:rPr lang="en-US" dirty="0" smtClean="0"/>
              <a:t>Pay no heed to the dying man</a:t>
            </a:r>
            <a:br>
              <a:rPr lang="en-US" dirty="0" smtClean="0"/>
            </a:br>
            <a:r>
              <a:rPr lang="en-US" dirty="0" smtClean="0"/>
              <a:t>Or take pity on his moan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1219200"/>
            <a:ext cx="457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orders are always the same</a:t>
            </a:r>
            <a:br>
              <a:rPr lang="en-US" dirty="0" smtClean="0"/>
            </a:br>
            <a:r>
              <a:rPr lang="en-US" dirty="0" smtClean="0"/>
              <a:t>Move forward boys make hast</a:t>
            </a:r>
            <a:br>
              <a:rPr lang="en-US" dirty="0" smtClean="0"/>
            </a:br>
            <a:r>
              <a:rPr lang="en-US" dirty="0" smtClean="0"/>
              <a:t>A yard of ground a league today</a:t>
            </a:r>
            <a:br>
              <a:rPr lang="en-US" dirty="0" smtClean="0"/>
            </a:br>
            <a:r>
              <a:rPr lang="en-US" dirty="0" smtClean="0"/>
              <a:t>Don't think of the horror and the waste</a:t>
            </a:r>
          </a:p>
          <a:p>
            <a:endParaRPr lang="en-US" dirty="0" smtClean="0"/>
          </a:p>
          <a:p>
            <a:r>
              <a:rPr lang="en-US" dirty="0" smtClean="0"/>
              <a:t>The war boys, the wars for all</a:t>
            </a:r>
            <a:br>
              <a:rPr lang="en-US" dirty="0" smtClean="0"/>
            </a:br>
            <a:r>
              <a:rPr lang="en-US" dirty="0" smtClean="0"/>
              <a:t>God's on the side that's right</a:t>
            </a:r>
            <a:br>
              <a:rPr lang="en-US" dirty="0" smtClean="0"/>
            </a:br>
            <a:r>
              <a:rPr lang="en-US" dirty="0" smtClean="0"/>
              <a:t>But the devil owns the battlefield</a:t>
            </a:r>
            <a:br>
              <a:rPr lang="en-US" dirty="0" smtClean="0"/>
            </a:br>
            <a:r>
              <a:rPr lang="en-US" dirty="0" smtClean="0"/>
              <a:t>When you hear the cries at night</a:t>
            </a:r>
          </a:p>
          <a:p>
            <a:endParaRPr lang="en-US" dirty="0" smtClean="0"/>
          </a:p>
          <a:p>
            <a:r>
              <a:rPr lang="en-US" dirty="0" smtClean="0"/>
              <a:t>A drummers rolls a steady beat</a:t>
            </a:r>
            <a:br>
              <a:rPr lang="en-US" dirty="0" smtClean="0"/>
            </a:br>
            <a:r>
              <a:rPr lang="en-US" dirty="0" smtClean="0"/>
              <a:t>A bugle plays a mournful tune</a:t>
            </a:r>
            <a:br>
              <a:rPr lang="en-US" dirty="0" smtClean="0"/>
            </a:br>
            <a:r>
              <a:rPr lang="en-US" dirty="0" smtClean="0"/>
              <a:t>A sword is dipped in honor</a:t>
            </a:r>
            <a:br>
              <a:rPr lang="en-US" dirty="0" smtClean="0"/>
            </a:br>
            <a:r>
              <a:rPr lang="en-US" dirty="0" smtClean="0"/>
              <a:t>For the mothers son who died too soon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55</TotalTime>
  <Words>206</Words>
  <Application>Microsoft Office PowerPoint</Application>
  <PresentationFormat>On-screen Show (4:3)</PresentationFormat>
  <Paragraphs>33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Slide 1</vt:lpstr>
      <vt:lpstr>What is a Zeppelin?</vt:lpstr>
      <vt:lpstr>What did Zeppelins do?</vt:lpstr>
      <vt:lpstr>Slide 4</vt:lpstr>
      <vt:lpstr>Why did they stop using zeppelins?</vt:lpstr>
      <vt:lpstr>Zeppelins Today</vt:lpstr>
      <vt:lpstr>Works Cited</vt:lpstr>
      <vt:lpstr>“A Soldiers Plea” by Bradley Shane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11</cp:revision>
  <dcterms:created xsi:type="dcterms:W3CDTF">2009-12-01T17:41:28Z</dcterms:created>
  <dcterms:modified xsi:type="dcterms:W3CDTF">2009-12-03T18:20:44Z</dcterms:modified>
</cp:coreProperties>
</file>