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9" r:id="rId3"/>
    <p:sldId id="257" r:id="rId4"/>
    <p:sldId id="262" r:id="rId5"/>
    <p:sldId id="260" r:id="rId6"/>
    <p:sldId id="263" r:id="rId7"/>
    <p:sldId id="261" r:id="rId8"/>
    <p:sldId id="264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A0D"/>
    <a:srgbClr val="E6A4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6211-373F-4B47-BE7D-62732643BF11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728E-2C21-4743-9FD5-88CD1C63A26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6211-373F-4B47-BE7D-62732643BF11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728E-2C21-4743-9FD5-88CD1C63A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6211-373F-4B47-BE7D-62732643BF11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728E-2C21-4743-9FD5-88CD1C63A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6211-373F-4B47-BE7D-62732643BF11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728E-2C21-4743-9FD5-88CD1C63A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6211-373F-4B47-BE7D-62732643BF11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728E-2C21-4743-9FD5-88CD1C63A2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6211-373F-4B47-BE7D-62732643BF11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728E-2C21-4743-9FD5-88CD1C63A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6211-373F-4B47-BE7D-62732643BF11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728E-2C21-4743-9FD5-88CD1C63A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6211-373F-4B47-BE7D-62732643BF11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728E-2C21-4743-9FD5-88CD1C63A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6211-373F-4B47-BE7D-62732643BF11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728E-2C21-4743-9FD5-88CD1C63A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6211-373F-4B47-BE7D-62732643BF11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728E-2C21-4743-9FD5-88CD1C63A2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4276211-373F-4B47-BE7D-62732643BF11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218728E-2C21-4743-9FD5-88CD1C63A2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4276211-373F-4B47-BE7D-62732643BF11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218728E-2C21-4743-9FD5-88CD1C63A2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World War I Propaganda from the Allied Powers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y: JoJo Smith</a:t>
            </a:r>
            <a:endParaRPr lang="en-US" dirty="0"/>
          </a:p>
        </p:txBody>
      </p:sp>
      <p:pic>
        <p:nvPicPr>
          <p:cNvPr id="172034" name="Picture 2" descr="http://recollectionbooks.com/bleed/images/BB/World-War-1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81000"/>
            <a:ext cx="1657350" cy="2486025"/>
          </a:xfrm>
          <a:prstGeom prst="rect">
            <a:avLst/>
          </a:prstGeom>
          <a:noFill/>
        </p:spPr>
      </p:pic>
      <p:pic>
        <p:nvPicPr>
          <p:cNvPr id="172036" name="Picture 4" descr="http://www.dustandscratches.com/wp-content/uploads/2008/09/pp_us_15.thumbna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609600"/>
            <a:ext cx="1310190" cy="1905000"/>
          </a:xfrm>
          <a:prstGeom prst="rect">
            <a:avLst/>
          </a:prstGeom>
          <a:noFill/>
        </p:spPr>
      </p:pic>
      <p:pic>
        <p:nvPicPr>
          <p:cNvPr id="172038" name="Picture 6" descr="http://rlv.zcache.com/propaganda_poster_beat_back_the_hun_wwi_card-p137226829033939596qi0i_4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609600"/>
            <a:ext cx="1752600" cy="19812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0" y="6304002"/>
            <a:ext cx="3048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http://rlv.zcache.com/propaganda_poster_beat_back_the_hun_wwi_card-p137226829033939596qi0i_400.jpg</a:t>
            </a:r>
            <a:endParaRPr lang="en-US" sz="1000" dirty="0"/>
          </a:p>
        </p:txBody>
      </p:sp>
      <p:sp>
        <p:nvSpPr>
          <p:cNvPr id="8" name="Rectangle 7"/>
          <p:cNvSpPr/>
          <p:nvPr/>
        </p:nvSpPr>
        <p:spPr>
          <a:xfrm>
            <a:off x="5715000" y="6457890"/>
            <a:ext cx="2895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http://www.dustandscratches.com/wp-content/uploads/2008/09/pp_us_15.thumbnail.jpg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Poem Against Iraq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dirty="0" smtClean="0"/>
              <a:t>     Young faces float</a:t>
            </a:r>
            <a:br>
              <a:rPr lang="en-US" dirty="0" smtClean="0"/>
            </a:br>
            <a:r>
              <a:rPr lang="en-US" dirty="0" smtClean="0"/>
              <a:t>in pixels bright</a:t>
            </a:r>
            <a:br>
              <a:rPr lang="en-US" dirty="0" smtClean="0"/>
            </a:br>
            <a:r>
              <a:rPr lang="en-US" dirty="0" smtClean="0"/>
              <a:t>like insurance policies</a:t>
            </a:r>
            <a:br>
              <a:rPr lang="en-US" dirty="0" smtClean="0"/>
            </a:br>
            <a:r>
              <a:rPr lang="en-US" dirty="0" smtClean="0"/>
              <a:t>snowing from the towers</a:t>
            </a:r>
            <a:br>
              <a:rPr lang="en-US" dirty="0" smtClean="0"/>
            </a:br>
            <a:r>
              <a:rPr lang="en-US" dirty="0" smtClean="0"/>
              <a:t>we died for you</a:t>
            </a:r>
            <a:br>
              <a:rPr lang="en-US" dirty="0" smtClean="0"/>
            </a:br>
            <a:r>
              <a:rPr lang="en-US" dirty="0" smtClean="0"/>
              <a:t>and I want to scream</a:t>
            </a:r>
            <a:br>
              <a:rPr lang="en-US" dirty="0" smtClean="0"/>
            </a:br>
            <a:r>
              <a:rPr lang="en-US" dirty="0" smtClean="0"/>
              <a:t>you died for freedom’s dream</a:t>
            </a:r>
            <a:br>
              <a:rPr lang="en-US" dirty="0" smtClean="0"/>
            </a:br>
            <a:r>
              <a:rPr lang="en-US" dirty="0" smtClean="0"/>
              <a:t>that dies each time</a:t>
            </a:r>
            <a:br>
              <a:rPr lang="en-US" dirty="0" smtClean="0"/>
            </a:br>
            <a:r>
              <a:rPr lang="en-US" dirty="0" smtClean="0"/>
              <a:t>you do</a:t>
            </a:r>
            <a:br>
              <a:rPr lang="en-US" dirty="0" smtClean="0"/>
            </a:br>
            <a:r>
              <a:rPr lang="en-US" dirty="0" smtClean="0"/>
              <a:t>come home</a:t>
            </a:r>
            <a:br>
              <a:rPr lang="en-US" dirty="0" smtClean="0"/>
            </a:br>
            <a:r>
              <a:rPr lang="en-US" dirty="0" smtClean="0"/>
              <a:t>live for freedom</a:t>
            </a:r>
            <a:br>
              <a:rPr lang="en-US" dirty="0" smtClean="0"/>
            </a:br>
            <a:r>
              <a:rPr lang="en-US" dirty="0" smtClean="0"/>
              <a:t>we need you</a:t>
            </a:r>
            <a:br>
              <a:rPr lang="en-US" dirty="0" smtClean="0"/>
            </a:br>
            <a:r>
              <a:rPr lang="en-US" dirty="0" smtClean="0"/>
              <a:t>home</a:t>
            </a:r>
          </a:p>
          <a:p>
            <a:pPr algn="r">
              <a:buNone/>
            </a:pPr>
            <a:r>
              <a:rPr lang="en-US" i="1" dirty="0" smtClean="0"/>
              <a:t>— Jim Lyons</a:t>
            </a:r>
            <a:endParaRPr lang="en-US" dirty="0"/>
          </a:p>
        </p:txBody>
      </p:sp>
      <p:pic>
        <p:nvPicPr>
          <p:cNvPr id="9" name="Picture 2" descr="http://cache.boston.com/bonzai-fba/AFP_Photo/2006/09/28/1159438877_94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2409825" cy="1604591"/>
          </a:xfrm>
          <a:prstGeom prst="rect">
            <a:avLst/>
          </a:prstGeom>
          <a:noFill/>
        </p:spPr>
      </p:pic>
      <p:pic>
        <p:nvPicPr>
          <p:cNvPr id="179204" name="Picture 4" descr="http://scrapetv.com/News/News%20Pages/Business/images/iraq-war-soldi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3276600"/>
            <a:ext cx="1895666" cy="23622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4572000" y="661177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http://messengerandadvocate.files.wordpress.com/2007/03/iraq-war.jpg</a:t>
            </a:r>
            <a:endParaRPr lang="en-US" sz="1000" dirty="0"/>
          </a:p>
        </p:txBody>
      </p:sp>
      <p:sp>
        <p:nvSpPr>
          <p:cNvPr id="12" name="Rectangle 11"/>
          <p:cNvSpPr/>
          <p:nvPr/>
        </p:nvSpPr>
        <p:spPr>
          <a:xfrm>
            <a:off x="0" y="661177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http://cache.boston.com/bonzai-fba/AFP_Photo/2006/09/28/1159438877_9412.jpg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ww1-propaganda-cards.com/hom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799"/>
            <a:ext cx="9144000" cy="54102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90600" y="533400"/>
            <a:ext cx="662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 smtClean="0">
                <a:solidFill>
                  <a:srgbClr val="FFBA0D"/>
                </a:solidFill>
              </a:rPr>
              <a:t>Allied Propaganda</a:t>
            </a:r>
            <a:endParaRPr lang="en-US" sz="4500" b="1" dirty="0">
              <a:solidFill>
                <a:srgbClr val="FFBA0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3716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/>
              <a:t>http://www.ww1-propaganda-cards.com/home1.JPG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BA0D"/>
                </a:solidFill>
              </a:rPr>
              <a:t/>
            </a:r>
            <a:br>
              <a:rPr lang="en-US" dirty="0" smtClean="0">
                <a:solidFill>
                  <a:srgbClr val="FFBA0D"/>
                </a:solidFill>
              </a:rPr>
            </a:br>
            <a:r>
              <a:rPr lang="en-US" dirty="0" smtClean="0">
                <a:solidFill>
                  <a:srgbClr val="FFBA0D"/>
                </a:solidFill>
              </a:rPr>
              <a:t>Allied </a:t>
            </a:r>
            <a:r>
              <a:rPr lang="en-US" dirty="0" smtClean="0">
                <a:solidFill>
                  <a:srgbClr val="FFBA0D"/>
                </a:solidFill>
              </a:rPr>
              <a:t>Propaganda</a:t>
            </a:r>
            <a:br>
              <a:rPr lang="en-US" dirty="0" smtClean="0">
                <a:solidFill>
                  <a:srgbClr val="FFBA0D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6130" name="Picture 2" descr="http://www.blackpresence.co.uk/wp-content/uploads/ww1sheet-234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14478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http://www.blackpresence.co.uk/wp-content/uploads/ww1sheet-234x300.jpg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BA0D"/>
                </a:solidFill>
              </a:rPr>
              <a:t/>
            </a:r>
            <a:br>
              <a:rPr lang="en-US" dirty="0" smtClean="0">
                <a:solidFill>
                  <a:srgbClr val="FFBA0D"/>
                </a:solidFill>
              </a:rPr>
            </a:br>
            <a:r>
              <a:rPr lang="en-US" dirty="0" smtClean="0">
                <a:solidFill>
                  <a:srgbClr val="FFBA0D"/>
                </a:solidFill>
              </a:rPr>
              <a:t>English </a:t>
            </a:r>
            <a:r>
              <a:rPr lang="en-US" dirty="0" smtClean="0">
                <a:solidFill>
                  <a:srgbClr val="FFBA0D"/>
                </a:solidFill>
              </a:rPr>
              <a:t>Propaganda</a:t>
            </a:r>
            <a:br>
              <a:rPr lang="en-US" dirty="0" smtClean="0">
                <a:solidFill>
                  <a:srgbClr val="FFBA0D"/>
                </a:solidFill>
              </a:rPr>
            </a:br>
            <a:endParaRPr lang="en-US" dirty="0"/>
          </a:p>
        </p:txBody>
      </p:sp>
      <p:pic>
        <p:nvPicPr>
          <p:cNvPr id="178178" name="Picture 2" descr="http://pw20c.mcmaster.ca/files/pw20c_images/000018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548379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1371600"/>
            <a:ext cx="4586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http://www.firstworldwar.com/posters/uk.htm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BA0D"/>
                </a:solidFill>
              </a:rPr>
              <a:t/>
            </a:r>
            <a:br>
              <a:rPr lang="en-US" dirty="0" smtClean="0">
                <a:solidFill>
                  <a:srgbClr val="FFBA0D"/>
                </a:solidFill>
              </a:rPr>
            </a:br>
            <a:r>
              <a:rPr lang="en-US" dirty="0" smtClean="0">
                <a:solidFill>
                  <a:srgbClr val="FFBA0D"/>
                </a:solidFill>
              </a:rPr>
              <a:t>English Propaganda</a:t>
            </a:r>
            <a:br>
              <a:rPr lang="en-US" dirty="0" smtClean="0">
                <a:solidFill>
                  <a:srgbClr val="FFBA0D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5106" name="Picture 2" descr="http://www.kcl.ac.uk/depsta/iss/archives/cartoons/image/1-05pi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661177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http://www.prices4antiques.com/item_images/medium/15/83/47-01.jpg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American Propaganda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7154" name="Picture 2" descr="http://bp1.blogger.com/_OjCMkUOyiiU/SH44BiYDBiI/AAAAAAAABEI/OiNIUEzEj4s/s400/%27Destroy_this_mad_brute%27_WWI_propaganda_poster_(US_version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1371600"/>
            <a:ext cx="76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</a:rPr>
              <a:t>http://2.bp.blogspot.com/_OjCMkUOyiiU/SH44BiYDBiI/AAAAAAAABEI/OiNIUEzEj4s/s400/%27Destroy_this_mad_brute%27_WWI_propaganda_poster_(US_version).jpg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American Propaganda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3538" name="Picture 2" descr="http://www.alameda.peralta.edu/Projects/20175/College%20of%20Alameda%20Faculty%20Stuff/WWI_propagan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1371600"/>
            <a:ext cx="9296400" cy="5486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13716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http://www.vandaprints.com/lowres/39/main/3/67680.jpg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Kristof, Nicholas D. </a:t>
            </a:r>
            <a:r>
              <a:rPr lang="en-US" sz="1600" dirty="0" smtClean="0"/>
              <a:t>"New York Times". New York Times. December 1, 2009 </a:t>
            </a:r>
            <a:r>
              <a:rPr lang="en-US" sz="1600" dirty="0" smtClean="0"/>
              <a:t>	&lt;</a:t>
            </a:r>
            <a:r>
              <a:rPr lang="en-US" sz="1600" dirty="0" smtClean="0"/>
              <a:t>http://kristof.blogs.nytimes.com/2007/05/06/iraq-war-poetry-contest/#</a:t>
            </a:r>
            <a:r>
              <a:rPr lang="en-US" sz="1600" dirty="0" smtClean="0"/>
              <a:t>comment-	5183&gt;.</a:t>
            </a:r>
          </a:p>
          <a:p>
            <a:r>
              <a:rPr lang="en-US" sz="1600" dirty="0" smtClean="0"/>
              <a:t>Hageman , Paul . "Propaganda Postcards". December 1, 2009 &lt;http://</a:t>
            </a:r>
            <a:r>
              <a:rPr lang="en-US" sz="1600" dirty="0" smtClean="0"/>
              <a:t>www.ww1-	propaganda-cards.com</a:t>
            </a:r>
            <a:r>
              <a:rPr lang="en-US" sz="1600" dirty="0" smtClean="0"/>
              <a:t>/&gt;.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50</TotalTime>
  <Words>84</Words>
  <Application>Microsoft Office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Module</vt:lpstr>
      <vt:lpstr>World War I Propaganda from the Allied Powers</vt:lpstr>
      <vt:lpstr>Poem Against Iraq War</vt:lpstr>
      <vt:lpstr>Slide 3</vt:lpstr>
      <vt:lpstr> Allied Propaganda </vt:lpstr>
      <vt:lpstr> English Propaganda </vt:lpstr>
      <vt:lpstr> English Propaganda </vt:lpstr>
      <vt:lpstr>American Propaganda </vt:lpstr>
      <vt:lpstr>American Propaganda </vt:lpstr>
      <vt:lpstr>Works Cited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War I Propaganda from the Allied Powers</dc:title>
  <dc:creator>WCPSS</dc:creator>
  <cp:lastModifiedBy>WCPSS</cp:lastModifiedBy>
  <cp:revision>7</cp:revision>
  <dcterms:created xsi:type="dcterms:W3CDTF">2009-12-01T17:32:56Z</dcterms:created>
  <dcterms:modified xsi:type="dcterms:W3CDTF">2009-12-01T18:23:41Z</dcterms:modified>
</cp:coreProperties>
</file>