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B3A2B-D090-40F4-8C99-6CDA22B01F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A3B7B-348C-444B-A516-C70AA7D7E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jpeg"/><Relationship Id="rId3" Type="http://schemas.openxmlformats.org/officeDocument/2006/relationships/hyperlink" Target="http://images.google.com/imgres?imgurl=http://www.officialpsds.com/images/thumbs/Burning-letter-R-psd26679.png&amp;imgrefurl=http://www.officialpsds.com/Burning-letter-R-PSD26679.html&amp;usg=__PjLkWodgsAjwcZjk45Bd_842KI0=&amp;h=338&amp;w=400&amp;sz=169&amp;hl=en&amp;start=44&amp;itbs=1&amp;tbnid=HpWLIiLfIk6UJM:&amp;tbnh=105&amp;tbnw=124&amp;prev=/images?q=letter+R&amp;gbv=2&amp;ndsp=21&amp;hl=en&amp;sa=N&amp;start=42" TargetMode="External"/><Relationship Id="rId7" Type="http://schemas.openxmlformats.org/officeDocument/2006/relationships/hyperlink" Target="http://images.google.com/imgres?imgurl=http://www.dreamstime.com/letter-n-thumb3532193.jpg&amp;imgrefurl=http://www.dreamstime.com/stock-photos-letter-n-image3532193&amp;usg=__Qm3IedF2ITfHG8prVy402rZK8gY=&amp;h=329&amp;w=300&amp;sz=40&amp;hl=en&amp;start=41&amp;itbs=1&amp;tbnid=qlfa_YTSSVq8IM:&amp;tbnh=119&amp;tbnw=109&amp;prev=/images?q=letter+N&amp;gbv=2&amp;ndsp=21&amp;hl=en&amp;sa=N&amp;start=21" TargetMode="External"/><Relationship Id="rId12" Type="http://schemas.openxmlformats.org/officeDocument/2006/relationships/hyperlink" Target="http://images.google.com/imgres?imgurl=http://www.savvykids.ca/shop/images/tatutina_letter_e.jpg&amp;imgrefurl=http://catchkritee.blogspot.com/2009_01_01_archive.html&amp;usg=__uNNIkE57Ui9Kr6lzezcxigV3_UM=&amp;h=288&amp;w=288&amp;sz=9&amp;hl=en&amp;start=2&amp;itbs=1&amp;tbnid=FqVujeRNy9NWtM:&amp;tbnh=115&amp;tbnw=115&amp;prev=/images?q=cool+letter+E&amp;gbv=2&amp;hl=en" TargetMode="External"/><Relationship Id="rId17" Type="http://schemas.openxmlformats.org/officeDocument/2006/relationships/image" Target="../media/image8.jpeg"/><Relationship Id="rId2" Type="http://schemas.openxmlformats.org/officeDocument/2006/relationships/audio" Target="../media/audio1.wav"/><Relationship Id="rId16" Type="http://schemas.openxmlformats.org/officeDocument/2006/relationships/hyperlink" Target="http://images.google.com/imgres?imgurl=http://fromoldbooks.org/r/1/43-letterS-q75-292x406.jpg&amp;imgrefurl=http://www.fromoldbooks.org/Tymms-Illuminating/pages/43-letterS/&amp;usg=__yZOGV5XpiqqtpilfxGvG26KyaGY=&amp;h=406&amp;w=292&amp;sz=15&amp;hl=en&amp;start=74&amp;itbs=1&amp;tbnid=a5CGA1KlqsAU9M:&amp;tbnh=124&amp;tbnw=89&amp;prev=/images?q=letter+S&amp;gbv=2&amp;ndsp=21&amp;hl=en&amp;sa=N&amp;start=6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5.jpeg"/><Relationship Id="rId5" Type="http://schemas.openxmlformats.org/officeDocument/2006/relationships/hyperlink" Target="http://images.google.com/imgres?imgurl=http://librarywork.taiwanschoolnet.org/gsh2008/gsh5365/letter_E.gif&amp;imgrefurl=http://librarywork.taiwanschoolnet.org/gsh2008/gsh5365/narrative.htm&amp;usg=__Kwod6LFQi_2iwfbbEOSeniojRbQ=&amp;h=508&amp;w=451&amp;sz=23&amp;hl=en&amp;start=7&amp;itbs=1&amp;tbnid=dZCYf8DbH_szzM:&amp;tbnh=131&amp;tbnw=116&amp;prev=/images?q=letter+E&amp;gbv=2&amp;hl=en" TargetMode="External"/><Relationship Id="rId15" Type="http://schemas.openxmlformats.org/officeDocument/2006/relationships/image" Target="../media/image7.jpeg"/><Relationship Id="rId10" Type="http://schemas.openxmlformats.org/officeDocument/2006/relationships/hyperlink" Target="http://images.google.com/imgres?imgurl=http://www.clker.com/cliparts/9/6/a/0/1247545492370662557alphabet-tracing-letter-d.svg.hi.png&amp;imgrefurl=http://www.clker.com/clipart-29291.html&amp;usg=__0wCALzF0cCvwEJp9QEOc_2SvrFM=&amp;h=599&amp;w=456&amp;sz=16&amp;hl=en&amp;start=123&amp;itbs=1&amp;tbnid=nUAP4BRGelb9sM:&amp;tbnh=135&amp;tbnw=103&amp;prev=/images?q=letter+D&amp;gbv=2&amp;ndsp=21&amp;hl=en&amp;sa=N&amp;start=105" TargetMode="External"/><Relationship Id="rId4" Type="http://schemas.openxmlformats.org/officeDocument/2006/relationships/image" Target="../media/image1.jpeg"/><Relationship Id="rId9" Type="http://schemas.openxmlformats.org/officeDocument/2006/relationships/image" Target="../media/image4.jpeg"/><Relationship Id="rId14" Type="http://schemas.openxmlformats.org/officeDocument/2006/relationships/hyperlink" Target="http://images.google.com/imgres?imgurl=http://www.printactivities.com/Mazes/LetterMazes/Letter_g_Small.gif&amp;imgrefurl=http://www.printactivities.com/Mazes/LetterMazes/Letter_g_Small.html&amp;usg=__hE8VkG0jrPzfuRCTsyQp8NbOoDw=&amp;h=794&amp;w=660&amp;sz=45&amp;hl=en&amp;start=32&amp;itbs=1&amp;tbnid=7f32NWo0Zn4WgM:&amp;tbnh=143&amp;tbnw=119&amp;prev=/images?q=letter+G&amp;gbv=2&amp;ndsp=21&amp;hl=en&amp;sa=N&amp;start=2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/imgres?imgurl=http://www.millsgrenades.co.uk/images/No5%20grenades/My%20Dunkirk%20grenade.JPG&amp;imgrefurl=http://www.millsgrenades.co.uk/No5mk1grenades2.htm&amp;usg=__-zRRLDfWF0nXcXGFWvuNVWDtDGg=&amp;h=776&amp;w=775&amp;sz=150&amp;hl=en&amp;start=9&amp;itbs=1&amp;tbnid=NcGtZDr400VwGM:&amp;tbnh=142&amp;tbnw=142&amp;prev=/images?q=WW1+grenade&amp;gbv=2&amp;ndsp=21&amp;hl=en&amp;sa=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scmart.ca/images/products/ai/lg/AI-TR-PIN%20-%201.jpg" TargetMode="Externa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/>
        </p:nvSpPr>
        <p:spPr>
          <a:xfrm>
            <a:off x="152400" y="1752600"/>
            <a:ext cx="8839200" cy="46482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1268" name="Picture 4" descr="http://t3.gstatic.com/images?q=tbn:HpWLIiLfIk6UJM:http://www.officialpsds.com/images/thumbs/Burning-letter-R-psd26679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505200"/>
            <a:ext cx="1181100" cy="1000125"/>
          </a:xfrm>
          <a:prstGeom prst="rect">
            <a:avLst/>
          </a:prstGeom>
          <a:noFill/>
        </p:spPr>
      </p:pic>
      <p:pic>
        <p:nvPicPr>
          <p:cNvPr id="11270" name="Picture 6" descr="http://t0.gstatic.com/images?q=tbn:dZCYf8DbH_szzM:http://librarywork.taiwanschoolnet.org/gsh2008/gsh5365/letter_E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3505200"/>
            <a:ext cx="767526" cy="866775"/>
          </a:xfrm>
          <a:prstGeom prst="rect">
            <a:avLst/>
          </a:prstGeom>
          <a:noFill/>
        </p:spPr>
      </p:pic>
      <p:pic>
        <p:nvPicPr>
          <p:cNvPr id="11272" name="Picture 8" descr="http://t2.gstatic.com/images?q=tbn:qlfa_YTSSVq8IM:http://www.dreamstime.com/letter-n-thumb3532193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38600" y="3429000"/>
            <a:ext cx="1038225" cy="1133476"/>
          </a:xfrm>
          <a:prstGeom prst="rect">
            <a:avLst/>
          </a:prstGeom>
          <a:noFill/>
        </p:spPr>
      </p:pic>
      <p:pic>
        <p:nvPicPr>
          <p:cNvPr id="11274" name="Picture 10" descr="letter a.jpg (122440 bytes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53000" y="3429000"/>
            <a:ext cx="861306" cy="1114425"/>
          </a:xfrm>
          <a:prstGeom prst="rect">
            <a:avLst/>
          </a:prstGeom>
          <a:noFill/>
        </p:spPr>
      </p:pic>
      <p:pic>
        <p:nvPicPr>
          <p:cNvPr id="11276" name="Picture 12" descr="http://t3.gstatic.com/images?q=tbn:nUAP4BRGelb9sM:http://www.clker.com/cliparts/9/6/a/0/1247545492370662557alphabet-tracing-letter-d.svg.hi.pn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43600" y="3505200"/>
            <a:ext cx="685800" cy="898865"/>
          </a:xfrm>
          <a:prstGeom prst="rect">
            <a:avLst/>
          </a:prstGeom>
          <a:noFill/>
        </p:spPr>
      </p:pic>
      <p:pic>
        <p:nvPicPr>
          <p:cNvPr id="11278" name="Picture 14" descr="http://t2.gstatic.com/images?q=tbn:FqVujeRNy9NWtM:http://www.savvykids.ca/shop/images/tatutina_letter_e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29400" y="3429000"/>
            <a:ext cx="1095375" cy="1095376"/>
          </a:xfrm>
          <a:prstGeom prst="rect">
            <a:avLst/>
          </a:prstGeom>
          <a:noFill/>
        </p:spPr>
      </p:pic>
      <p:pic>
        <p:nvPicPr>
          <p:cNvPr id="11280" name="Picture 16" descr="http://t2.gstatic.com/images?q=tbn:7f32NWo0Zn4WgM:http://www.printactivities.com/Mazes/LetterMazes/Letter_g_Small.gif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2000" y="3352800"/>
            <a:ext cx="1133475" cy="1362075"/>
          </a:xfrm>
          <a:prstGeom prst="rect">
            <a:avLst/>
          </a:prstGeom>
          <a:noFill/>
        </p:spPr>
      </p:pic>
      <p:pic>
        <p:nvPicPr>
          <p:cNvPr id="11284" name="Picture 20" descr="http://t2.gstatic.com/images?q=tbn:a5CGA1KlqsAU9M:http://fromoldbooks.org/r/1/43-letterS-q75-292x406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772400" y="3429000"/>
            <a:ext cx="847725" cy="1181101"/>
          </a:xfrm>
          <a:prstGeom prst="rect">
            <a:avLst/>
          </a:prstGeom>
          <a:noFill/>
        </p:spPr>
      </p:pic>
      <p:sp>
        <p:nvSpPr>
          <p:cNvPr id="16" name="Oval 15"/>
          <p:cNvSpPr/>
          <p:nvPr/>
        </p:nvSpPr>
        <p:spPr>
          <a:xfrm>
            <a:off x="0" y="2438400"/>
            <a:ext cx="9144000" cy="297180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28600" y="2209800"/>
            <a:ext cx="8458200" cy="358140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276600" y="0"/>
            <a:ext cx="2362200" cy="3810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k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ristina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 gaspar de alba </a:t>
            </a:r>
            <a:endParaRPr lang="en-US" dirty="0">
              <a:solidFill>
                <a:schemeClr val="bg1">
                  <a:lumMod val="50000"/>
                </a:schemeClr>
              </a:solidFill>
              <a:latin typeface="Boopee" pitchFamily="2" charset="0"/>
            </a:endParaRPr>
          </a:p>
        </p:txBody>
      </p:sp>
    </p:spTree>
  </p:cSld>
  <p:clrMapOvr>
    <a:masterClrMapping/>
  </p:clrMapOvr>
  <p:transition>
    <p:wheel spokes="8"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8153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grenades were introduced in the Japanese war of 1904. </a:t>
            </a:r>
            <a:endParaRPr lang="en-US" dirty="0">
              <a:solidFill>
                <a:schemeClr val="bg1">
                  <a:lumMod val="50000"/>
                </a:schemeClr>
              </a:solidFill>
              <a:latin typeface="Boopee" pitchFamily="2" charset="0"/>
            </a:endParaRPr>
          </a:p>
        </p:txBody>
      </p:sp>
      <p:pic>
        <p:nvPicPr>
          <p:cNvPr id="26626" name="Picture 2" descr="http://upload.wikimedia.org/wikipedia/commons/8/8d/Defensive_fragmentation_grenade_16_type_WW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895600"/>
            <a:ext cx="4914900" cy="3438525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38200" y="457200"/>
            <a:ext cx="662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Boopee"/>
              </a:rPr>
              <a:t>how.</a:t>
            </a:r>
            <a:endParaRPr lang="en-US" sz="3200" dirty="0">
              <a:solidFill>
                <a:schemeClr val="bg1">
                  <a:lumMod val="50000"/>
                </a:schemeClr>
              </a:solidFill>
              <a:effectLst>
                <a:reflection blurRad="6350" stA="55000" endA="50" endPos="85000" dist="60007" dir="5400000" sy="-100000" algn="bl" rotWithShape="0"/>
              </a:effectLst>
              <a:latin typeface="Boopee"/>
            </a:endParaRPr>
          </a:p>
        </p:txBody>
      </p:sp>
    </p:spTree>
  </p:cSld>
  <p:clrMapOvr>
    <a:masterClrMapping/>
  </p:clrMapOvr>
  <p:transition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Boopee" pitchFamily="2" charset="0"/>
              </a:rPr>
              <a:t>detonation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Boopee" pitchFamily="2" charset="0"/>
              </a:rPr>
              <a:t>.</a:t>
            </a:r>
            <a:endParaRPr lang="en-US" dirty="0">
              <a:solidFill>
                <a:schemeClr val="bg1">
                  <a:lumMod val="65000"/>
                </a:schemeClr>
              </a:solidFill>
              <a:latin typeface="Boope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the grenades of WWI were wither detonated on impact or by a times fuse. </a:t>
            </a:r>
            <a:endParaRPr lang="en-US" dirty="0">
              <a:solidFill>
                <a:schemeClr val="bg1">
                  <a:lumMod val="50000"/>
                </a:schemeClr>
              </a:solidFill>
              <a:latin typeface="Boopee" pitchFamily="2" charset="0"/>
            </a:endParaRPr>
          </a:p>
        </p:txBody>
      </p:sp>
      <p:pic>
        <p:nvPicPr>
          <p:cNvPr id="78852" name="Picture 4" descr="http://t1.gstatic.com/images?q=tbn:NcGtZDr400VwGM:http://www.millsgrenades.co.uk/images/No5%2520grenades/My%2520Dunkirk%2520grenad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362200"/>
            <a:ext cx="3962400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Boopee" pitchFamily="2" charset="0"/>
              </a:rPr>
              <a:t>later.</a:t>
            </a:r>
            <a:endParaRPr lang="en-US" dirty="0">
              <a:solidFill>
                <a:schemeClr val="bg1">
                  <a:lumMod val="65000"/>
                </a:schemeClr>
              </a:solidFill>
              <a:effectLst>
                <a:reflection blurRad="6350" stA="55000" endA="50" endPos="85000" dist="60007" dir="5400000" sy="-100000" algn="bl" rotWithShape="0"/>
              </a:effectLst>
              <a:latin typeface="Boope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as grenades got more advanced, they used pins and fuses to light them</a:t>
            </a:r>
            <a:endParaRPr lang="en-US" dirty="0">
              <a:solidFill>
                <a:schemeClr val="bg1">
                  <a:lumMod val="50000"/>
                </a:schemeClr>
              </a:solidFill>
              <a:latin typeface="Boopee" pitchFamily="2" charset="0"/>
            </a:endParaRPr>
          </a:p>
        </p:txBody>
      </p:sp>
      <p:pic>
        <p:nvPicPr>
          <p:cNvPr id="79874" name="Picture 2" descr="http://ascmart.ca/images/products/ai/lg/AI-TR-PIN%20-%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057400"/>
            <a:ext cx="5715000" cy="4286250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Boopee" pitchFamily="2" charset="0"/>
              </a:rPr>
              <a:t>types.</a:t>
            </a:r>
            <a:endParaRPr lang="en-US" dirty="0">
              <a:solidFill>
                <a:schemeClr val="bg1">
                  <a:lumMod val="65000"/>
                </a:schemeClr>
              </a:solidFill>
              <a:effectLst>
                <a:reflection blurRad="6350" stA="55000" endA="50" endPos="85000" dist="60007" dir="5400000" sy="-100000" algn="bl" rotWithShape="0"/>
              </a:effectLst>
              <a:latin typeface="Boope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germans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 used cup grenades in 1918. British and French developed better models later.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Boopee" pitchFamily="2" charset="0"/>
            </a:endParaRPr>
          </a:p>
        </p:txBody>
      </p:sp>
      <p:pic>
        <p:nvPicPr>
          <p:cNvPr id="3074" name="Picture 2" descr="http://www.pandagator.info/images/SanFran/w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819400"/>
            <a:ext cx="4038600" cy="3553968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  <a:softEdge rad="317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  <a:latin typeface="Boopee"/>
              </a:rPr>
              <a:t>g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  <a:latin typeface="Boopee"/>
              </a:rPr>
              <a:t>ermans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Boopee"/>
              </a:rPr>
              <a:t>.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Boope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/>
              </a:rPr>
              <a:t>the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Boopee"/>
              </a:rPr>
              <a:t>germans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/>
              </a:rPr>
              <a:t> developed many models throughout the years.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/>
              </a:rPr>
              <a:t>the stick grenade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/>
              </a:rPr>
              <a:t>the egg grenade.</a:t>
            </a:r>
            <a:endParaRPr lang="en-US" dirty="0">
              <a:solidFill>
                <a:schemeClr val="bg1">
                  <a:lumMod val="50000"/>
                </a:schemeClr>
              </a:solidFill>
              <a:latin typeface="Boopee"/>
            </a:endParaRPr>
          </a:p>
        </p:txBody>
      </p:sp>
      <p:pic>
        <p:nvPicPr>
          <p:cNvPr id="20482" name="Picture 2" descr="http://www.allworldwars.com/image/073/GermanAirForceWWI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52800"/>
            <a:ext cx="830580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  <a:effectLst>
            <a:reflection blurRad="6350" stA="50000" endA="300" endPos="55000" dir="5400000" sy="-100000" algn="bl" rotWithShape="0"/>
          </a:effectLst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Boopee" pitchFamily="2" charset="0"/>
              </a:rPr>
              <a:t>r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Boopee" pitchFamily="2" charset="0"/>
              </a:rPr>
              <a:t>ecollections for brandon.</a:t>
            </a:r>
            <a:endParaRPr lang="en-US" dirty="0">
              <a:solidFill>
                <a:schemeClr val="bg1">
                  <a:lumMod val="65000"/>
                </a:schemeClr>
              </a:solidFill>
              <a:effectLst>
                <a:reflection blurRad="6350" stA="55000" endA="50" endPos="85000" dist="60007" dir="5400000" sy="-100000" algn="bl" rotWithShape="0"/>
              </a:effectLst>
              <a:latin typeface="Boope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229600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	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i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 remember Brandon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like a ghost who slipped between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forgetful memories.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one day, walking home from school,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scott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 started punching Brandon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while we stood round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     watching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          cheering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               smiling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until we were broken up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     scattered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          forgetful.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ten years later,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they shattered his mind in the desert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before sending him home broken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with a head full of secrets.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i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 heard later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he went missing in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portland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     vanishing</a:t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</a:b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          like a ghost.</a:t>
            </a:r>
            <a:r>
              <a:rPr lang="en-US" dirty="0" smtClean="0">
                <a:latin typeface="Boopee" pitchFamily="2" charset="0"/>
              </a:rPr>
              <a:t/>
            </a:r>
            <a:br>
              <a:rPr lang="en-US" dirty="0" smtClean="0">
                <a:latin typeface="Boopee" pitchFamily="2" charset="0"/>
              </a:rPr>
            </a:br>
            <a:endParaRPr lang="en-US" dirty="0" smtClean="0">
              <a:latin typeface="Boopee" pitchFamily="2" charset="0"/>
            </a:endParaRPr>
          </a:p>
          <a:p>
            <a:pPr>
              <a:buNone/>
            </a:pPr>
            <a:endParaRPr lang="en-US" dirty="0">
              <a:latin typeface="Boope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7000" y="640080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Boopee" pitchFamily="2" charset="0"/>
              </a:rPr>
              <a:t>Wesley Teal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Boopee" pitchFamily="2" charset="0"/>
            </a:endParaRPr>
          </a:p>
        </p:txBody>
      </p:sp>
    </p:spTree>
  </p:cSld>
  <p:clrMapOvr>
    <a:masterClrMapping/>
  </p:clrMapOvr>
  <p:transition>
    <p:zoom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Boopee" pitchFamily="2" charset="0"/>
              </a:rPr>
              <a:t>works cited.</a:t>
            </a:r>
            <a:endParaRPr lang="en-US" dirty="0">
              <a:solidFill>
                <a:schemeClr val="bg1">
                  <a:lumMod val="65000"/>
                </a:schemeClr>
              </a:solidFill>
              <a:effectLst>
                <a:reflection blurRad="6350" stA="55000" endA="50" endPos="85000" dist="60007" dir="5400000" sy="-100000" algn="bl" rotWithShape="0"/>
              </a:effectLst>
              <a:latin typeface="Boope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800" dirty="0" smtClean="0">
                <a:solidFill>
                  <a:schemeClr val="bg1">
                    <a:lumMod val="50000"/>
                  </a:schemeClr>
                </a:solidFill>
              </a:rPr>
              <a:t>Web. 2 Dec 2009. &lt;http://upload.wikimedia.org/wikipedia/commons/8/8d/Defensive_fragmentation_grenade_16_type_WWI.png</a:t>
            </a:r>
            <a:r>
              <a:rPr lang="de-DE" sz="1800" dirty="0" smtClean="0">
                <a:solidFill>
                  <a:schemeClr val="bg1">
                    <a:lumMod val="50000"/>
                  </a:schemeClr>
                </a:solidFill>
              </a:rPr>
              <a:t>&gt;.</a:t>
            </a:r>
          </a:p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"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weapons of war- grenades." </a:t>
            </a:r>
            <a:r>
              <a:rPr lang="en-US" sz="1800" i="1" dirty="0" smtClean="0">
                <a:solidFill>
                  <a:schemeClr val="bg1">
                    <a:lumMod val="50000"/>
                  </a:schemeClr>
                </a:solidFill>
              </a:rPr>
              <a:t>firstworldwar.com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. 22/08/2009. Web. 2 Dec 2009. &lt;http://www.firstworldwar.com/weaponry/grenades.htm&gt;. 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de-DE" sz="1800" dirty="0" smtClean="0">
                <a:solidFill>
                  <a:schemeClr val="bg1">
                    <a:lumMod val="50000"/>
                  </a:schemeClr>
                </a:solidFill>
              </a:rPr>
              <a:t>Web. 2 Dec 2009. &lt;http://ascmart.ca/images/products/ai/lg/AI-TR-PIN%20-%201.jpg&gt;.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hlinkClick r:id="rId3"/>
            </a:endParaRPr>
          </a:p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"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Wesley Teal." </a:t>
            </a:r>
            <a:r>
              <a:rPr lang="en-US" sz="1800" i="1" dirty="0" smtClean="0">
                <a:solidFill>
                  <a:schemeClr val="bg1">
                    <a:lumMod val="50000"/>
                  </a:schemeClr>
                </a:solidFill>
              </a:rPr>
              <a:t>Poets Against War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. 2009. Web. 2 Dec 2009. &lt;http://poetsagainstthewar.org/displaypoem.asp?AuthorID=66868#453123481&gt;. </a:t>
            </a:r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  <p:transition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158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detonation.</vt:lpstr>
      <vt:lpstr>later.</vt:lpstr>
      <vt:lpstr>types.</vt:lpstr>
      <vt:lpstr>germans.</vt:lpstr>
      <vt:lpstr>recollections for brandon.</vt:lpstr>
      <vt:lpstr>works cited.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Joey</cp:lastModifiedBy>
  <cp:revision>11</cp:revision>
  <dcterms:created xsi:type="dcterms:W3CDTF">2009-12-01T17:36:33Z</dcterms:created>
  <dcterms:modified xsi:type="dcterms:W3CDTF">2009-12-03T02:52:42Z</dcterms:modified>
</cp:coreProperties>
</file>