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6B8BD-2933-41D5-9C18-B76AC7DB3412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7B66D-CC89-444E-92E0-B467514E8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362" name="Picture 2" descr="http://www.pacificempirecorporation.com/html/images/MustardG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6629400" cy="5938838"/>
          </a:xfrm>
          <a:prstGeom prst="rect">
            <a:avLst/>
          </a:prstGeom>
          <a:noFill/>
          <a:scene3d>
            <a:camera prst="orthographicFront"/>
            <a:lightRig rig="morning" dir="t"/>
          </a:scene3d>
          <a:sp3d prstMaterial="softEdge"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2">
                    <a:lumMod val="75000"/>
                  </a:schemeClr>
                </a:solidFill>
                <a:latin typeface="Chiller" pitchFamily="82" charset="0"/>
              </a:rPr>
              <a:t>Poison Gas and Gas Masks</a:t>
            </a:r>
            <a:endParaRPr lang="en-US" sz="6000" dirty="0">
              <a:solidFill>
                <a:schemeClr val="bg2">
                  <a:lumMod val="75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5257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chemeClr val="bg2">
                    <a:lumMod val="75000"/>
                  </a:schemeClr>
                </a:solidFill>
                <a:latin typeface="Chiller" pitchFamily="82" charset="0"/>
              </a:rPr>
              <a:t>Evolution of Poison Gasses</a:t>
            </a:r>
            <a:endParaRPr lang="en-US" sz="5000" dirty="0">
              <a:solidFill>
                <a:schemeClr val="bg2">
                  <a:lumMod val="75000"/>
                </a:schemeClr>
              </a:solidFill>
              <a:latin typeface="Chiller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French used </a:t>
            </a: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teargas against the Germans </a:t>
            </a:r>
            <a:endParaRPr lang="en-US" sz="2800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19050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Chlorine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gas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was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used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by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the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German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army</a:t>
            </a:r>
            <a:endParaRPr lang="es-MX" sz="2800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3429000"/>
            <a:ext cx="259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Poisonous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gasses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were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fired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in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artillery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shells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to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decrease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probabillity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of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backfire</a:t>
            </a:r>
            <a:endParaRPr lang="es-MX" sz="2800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  <p:pic>
        <p:nvPicPr>
          <p:cNvPr id="4098" name="Picture 2" descr="http://www.diggerhistory.info/images/weapons-ww1-enemy/Q_115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05200"/>
            <a:ext cx="3810000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29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  <a:latin typeface="Chiller" pitchFamily="82" charset="0"/>
              </a:rPr>
              <a:t>Types of Poison Gases</a:t>
            </a:r>
            <a:endParaRPr lang="en-US" sz="4400" dirty="0">
              <a:solidFill>
                <a:schemeClr val="bg2">
                  <a:lumMod val="75000"/>
                </a:schemeClr>
              </a:solidFill>
              <a:latin typeface="Chiller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29718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Mustard</a:t>
            </a:r>
            <a:endParaRPr lang="en-US" sz="3600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1219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Chlorine</a:t>
            </a:r>
            <a:endParaRPr lang="en-US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0" y="16002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Phosgene</a:t>
            </a:r>
            <a:endParaRPr lang="en-US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  <p:pic>
        <p:nvPicPr>
          <p:cNvPr id="4100" name="Picture 4" descr="http://www.amazingrust.com/Experiments/how_to/Images/Chlorine_gas.jpg"/>
          <p:cNvPicPr>
            <a:picLocks noChangeAspect="1" noChangeArrowheads="1"/>
          </p:cNvPicPr>
          <p:nvPr/>
        </p:nvPicPr>
        <p:blipFill>
          <a:blip r:embed="rId2" cstate="print"/>
          <a:srcRect t="-2" r="-441" b="-511"/>
          <a:stretch>
            <a:fillRect/>
          </a:stretch>
        </p:blipFill>
        <p:spPr bwMode="auto">
          <a:xfrm>
            <a:off x="3657600" y="2133600"/>
            <a:ext cx="2118732" cy="2286000"/>
          </a:xfrm>
          <a:prstGeom prst="rect">
            <a:avLst/>
          </a:prstGeom>
          <a:noFill/>
          <a:scene3d>
            <a:camera prst="orthographicFront"/>
            <a:lightRig rig="sunrise" dir="t"/>
          </a:scene3d>
        </p:spPr>
      </p:pic>
      <p:pic>
        <p:nvPicPr>
          <p:cNvPr id="4104" name="Picture 8" descr="http://wpcontent.answers.com/wikipedia/en/thumb/0/0a/MustardGasBurns2.JPG/200px-MustardGasBurns2.JPG"/>
          <p:cNvPicPr>
            <a:picLocks noChangeAspect="1" noChangeArrowheads="1"/>
          </p:cNvPicPr>
          <p:nvPr/>
        </p:nvPicPr>
        <p:blipFill>
          <a:blip r:embed="rId3" cstate="print"/>
          <a:srcRect b="3896"/>
          <a:stretch>
            <a:fillRect/>
          </a:stretch>
        </p:blipFill>
        <p:spPr bwMode="auto">
          <a:xfrm>
            <a:off x="685800" y="3657600"/>
            <a:ext cx="1905000" cy="2819400"/>
          </a:xfrm>
          <a:prstGeom prst="rect">
            <a:avLst/>
          </a:prstGeom>
          <a:noFill/>
        </p:spPr>
      </p:pic>
      <p:pic>
        <p:nvPicPr>
          <p:cNvPr id="4106" name="Picture 10" descr="http://4.bp.blogspot.com/_2oXH8AbQCfs/SeMO0Hh6tgI/AAAAAAAAD0A/DMDSb9-Vmq0/s400/Phosge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14600"/>
            <a:ext cx="2660142" cy="3558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istorylearningsite.co.uk/fileadmin/historyLearningSite/poiso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600200"/>
            <a:ext cx="1905000" cy="4972050"/>
          </a:xfrm>
          <a:prstGeom prst="rect">
            <a:avLst/>
          </a:prstGeom>
          <a:noFill/>
          <a:scene3d>
            <a:camera prst="orthographicFront"/>
            <a:lightRig rig="sunset" dir="t"/>
          </a:scene3d>
        </p:spPr>
      </p:pic>
      <p:pic>
        <p:nvPicPr>
          <p:cNvPr id="3078" name="Picture 6" descr="http://images.absoluteastronomy.com/images/encyclopediaimages/v/va/various_gas_masks_ww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343400"/>
            <a:ext cx="3778563" cy="2106549"/>
          </a:xfrm>
          <a:prstGeom prst="rect">
            <a:avLst/>
          </a:prstGeom>
          <a:noFill/>
          <a:scene3d>
            <a:camera prst="orthographicFront"/>
            <a:lightRig rig="sunset" dir="t"/>
          </a:scene3d>
          <a:sp3d prstMaterial="metal"/>
        </p:spPr>
      </p:pic>
      <p:sp>
        <p:nvSpPr>
          <p:cNvPr id="5" name="TextBox 4"/>
          <p:cNvSpPr txBox="1"/>
          <p:nvPr/>
        </p:nvSpPr>
        <p:spPr>
          <a:xfrm>
            <a:off x="457200" y="533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2">
                    <a:lumMod val="75000"/>
                  </a:schemeClr>
                </a:solidFill>
                <a:latin typeface="Chiller" pitchFamily="82" charset="0"/>
              </a:rPr>
              <a:t>Gas </a:t>
            </a:r>
            <a:r>
              <a:rPr lang="es-MX" sz="3600" dirty="0" err="1" smtClean="0">
                <a:solidFill>
                  <a:schemeClr val="bg2">
                    <a:lumMod val="75000"/>
                  </a:schemeClr>
                </a:solidFill>
                <a:latin typeface="Chiller" pitchFamily="82" charset="0"/>
              </a:rPr>
              <a:t>Mask</a:t>
            </a:r>
            <a:endParaRPr lang="es-MX" sz="3600" dirty="0">
              <a:solidFill>
                <a:schemeClr val="bg2">
                  <a:lumMod val="75000"/>
                </a:schemeClr>
              </a:solidFill>
              <a:latin typeface="Chiller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600200"/>
            <a:ext cx="29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As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poisonous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gasses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were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developed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and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used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more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often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the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gas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mask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became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much</a:t>
            </a:r>
            <a:r>
              <a:rPr lang="es-MX" sz="2800" dirty="0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 more </a:t>
            </a:r>
            <a:r>
              <a:rPr lang="es-MX" sz="2800" dirty="0" err="1" smtClean="0">
                <a:solidFill>
                  <a:schemeClr val="bg2">
                    <a:lumMod val="75000"/>
                  </a:schemeClr>
                </a:solidFill>
                <a:latin typeface="Amienne" pitchFamily="82" charset="0"/>
              </a:rPr>
              <a:t>efficient</a:t>
            </a:r>
            <a:endParaRPr lang="es-MX" sz="2800" dirty="0">
              <a:solidFill>
                <a:schemeClr val="bg2">
                  <a:lumMod val="75000"/>
                </a:schemeClr>
              </a:solidFill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86943"/>
            <a:ext cx="5867400" cy="667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>
                <a:solidFill>
                  <a:schemeClr val="bg2">
                    <a:lumMod val="75000"/>
                  </a:schemeClr>
                </a:solidFill>
              </a:rPr>
              <a:t>I didn’t </a:t>
            </a: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do that with the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Viet Nam war even though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I was carrying a number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that could be called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I was too busy following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wherever my testicles would lead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I never smelled napalm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only where my fingers 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had been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never shot gooks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only anything living in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the ditch that day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and that sad deer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but this war is different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not because of 9/11 either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that debacle will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someday shock even patriots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no, this war has a 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dark hand around my neck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I’m older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see the end of my life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and I see with so 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much high-def clarity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what we are leaving 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for our children to sort out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only some of it can’t be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sorted out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only dealt with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one body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one bullet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one scream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at a time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and when I go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I leave a son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who doesn’t carry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a number 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only a curse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for which I helped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form the words</a:t>
            </a:r>
            <a:b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6096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err="1" smtClean="0">
                <a:solidFill>
                  <a:schemeClr val="bg2">
                    <a:lumMod val="75000"/>
                  </a:schemeClr>
                </a:solidFill>
                <a:latin typeface="Chiller" pitchFamily="82" charset="0"/>
              </a:rPr>
              <a:t>Bibliography</a:t>
            </a:r>
            <a:endParaRPr lang="es-MX" dirty="0">
              <a:solidFill>
                <a:schemeClr val="bg2">
                  <a:lumMod val="75000"/>
                </a:schemeClr>
              </a:solidFill>
              <a:latin typeface="Chille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6002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http://www.historylearningsite.co.uk/gas_masks_in_world_war_one.htm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22860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http://www.firstworldwar.com/weaponry/gas.htm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29718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2">
                    <a:lumMod val="75000"/>
                  </a:schemeClr>
                </a:solidFill>
              </a:rPr>
              <a:t>http://www.diggerhistory.info/pages-weapons/gas.htm</a:t>
            </a:r>
            <a:endParaRPr lang="es-MX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76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Poison Gas and Gas Masks</vt:lpstr>
      <vt:lpstr>Slide 2</vt:lpstr>
      <vt:lpstr>Slide 3</vt:lpstr>
      <vt:lpstr>Slide 4</vt:lpstr>
      <vt:lpstr>Slide 5</vt:lpstr>
      <vt:lpstr>Slide 6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Poison Gas and Gas Masks</dc:title>
  <dc:creator>WCPSS</dc:creator>
  <cp:lastModifiedBy>WCPSS</cp:lastModifiedBy>
  <cp:revision>8</cp:revision>
  <dcterms:created xsi:type="dcterms:W3CDTF">2009-12-01T17:43:12Z</dcterms:created>
  <dcterms:modified xsi:type="dcterms:W3CDTF">2009-12-03T16:59:58Z</dcterms:modified>
</cp:coreProperties>
</file>