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58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E0A788-E26A-4B18-82C7-0AACB35CD436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99F5C6-5AB0-4606-887A-B4802D4F9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estern_Front" TargetMode="External"/><Relationship Id="rId2" Type="http://schemas.openxmlformats.org/officeDocument/2006/relationships/hyperlink" Target="http://en.wikipedia.org/wiki/No_Man&#8217;s_Land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n.wikipedia.org/wiki/Eastern_Fro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410200"/>
            <a:ext cx="8305800" cy="1143000"/>
          </a:xfrm>
        </p:spPr>
        <p:txBody>
          <a:bodyPr/>
          <a:lstStyle/>
          <a:p>
            <a:r>
              <a:rPr lang="en-US" dirty="0" smtClean="0"/>
              <a:t>By Scarlett Dye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400" dirty="0" smtClean="0"/>
              <a:t>Western Front, Eastern Front, and No Man’s Land</a:t>
            </a:r>
            <a:endParaRPr lang="en-US" sz="44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0668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+mj-lt"/>
              </a:rPr>
              <a:t>Divided the </a:t>
            </a:r>
            <a:r>
              <a:rPr lang="en-US" sz="2000" dirty="0" smtClean="0">
                <a:latin typeface="+mj-lt"/>
              </a:rPr>
              <a:t>two sides of war </a:t>
            </a:r>
            <a:r>
              <a:rPr lang="en-US" sz="2000" dirty="0" smtClean="0">
                <a:latin typeface="+mj-lt"/>
              </a:rPr>
              <a:t>along </a:t>
            </a:r>
            <a:r>
              <a:rPr lang="en-US" sz="2000" dirty="0" smtClean="0">
                <a:latin typeface="+mj-lt"/>
              </a:rPr>
              <a:t>France’s border. </a:t>
            </a:r>
            <a:endParaRPr lang="en-US" sz="20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Western Front</a:t>
            </a:r>
            <a:endParaRPr lang="en-US" dirty="0"/>
          </a:p>
        </p:txBody>
      </p:sp>
      <p:pic>
        <p:nvPicPr>
          <p:cNvPr id="1026" name="Picture 2" descr="http://www.thesomme.co.uk/assets/images/autogen/a_774px-Western_front_1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3136900" cy="2427653"/>
          </a:xfrm>
          <a:prstGeom prst="rect">
            <a:avLst/>
          </a:prstGeom>
          <a:noFill/>
        </p:spPr>
      </p:pic>
      <p:pic>
        <p:nvPicPr>
          <p:cNvPr id="1028" name="Picture 4" descr="[trench3.jpg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86000"/>
            <a:ext cx="471634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Eastern Front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41148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Divided the </a:t>
            </a:r>
            <a:r>
              <a:rPr lang="en-US" dirty="0" smtClean="0"/>
              <a:t>enemies</a:t>
            </a:r>
            <a:r>
              <a:rPr lang="en-US" dirty="0" smtClean="0"/>
              <a:t> along</a:t>
            </a:r>
          </a:p>
          <a:p>
            <a:r>
              <a:rPr lang="en-US" dirty="0" smtClean="0"/>
              <a:t> </a:t>
            </a:r>
            <a:r>
              <a:rPr lang="en-US" dirty="0" smtClean="0"/>
              <a:t>Russia’s border</a:t>
            </a:r>
            <a:endParaRPr lang="en-US" dirty="0"/>
          </a:p>
        </p:txBody>
      </p:sp>
      <p:pic>
        <p:nvPicPr>
          <p:cNvPr id="15364" name="Picture 4" descr="http://www.generationaldynamics.com/ww2010/som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2913586" cy="3489325"/>
          </a:xfrm>
          <a:prstGeom prst="rect">
            <a:avLst/>
          </a:prstGeom>
          <a:noFill/>
        </p:spPr>
      </p:pic>
      <p:pic>
        <p:nvPicPr>
          <p:cNvPr id="15365" name="Picture 5" descr="C:\Documents and Settings\Administrator\Local Settings\Temporary Internet Files\Content.IE5\WPQVSTQR\MCj041518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066800"/>
            <a:ext cx="2352414" cy="2075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Trench Warfare East v. West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00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West moved very little.  East had less trenches.</a:t>
            </a:r>
            <a:endParaRPr lang="en-US" dirty="0"/>
          </a:p>
        </p:txBody>
      </p:sp>
      <p:pic>
        <p:nvPicPr>
          <p:cNvPr id="3076" name="Picture 4" descr="http://news.bbc.co.uk/nol/shared/spl/hi/picture_gallery/07/magazine_faces_of_battle/img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3962400" cy="2857500"/>
          </a:xfrm>
          <a:prstGeom prst="rect">
            <a:avLst/>
          </a:prstGeom>
          <a:noFill/>
        </p:spPr>
      </p:pic>
      <p:pic>
        <p:nvPicPr>
          <p:cNvPr id="6" name="Picture 2" descr="external image map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No Man’s Land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6400" y="32766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Land that is under dispute and neither side has occupied it.</a:t>
            </a:r>
            <a:endParaRPr lang="en-US" dirty="0"/>
          </a:p>
        </p:txBody>
      </p:sp>
      <p:pic>
        <p:nvPicPr>
          <p:cNvPr id="19458" name="Picture 2" descr="http://www.talkingproud.us/ImagesHistory/VimyRidge/AttackThruNoMansLandVi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"/>
            <a:ext cx="3810000" cy="2752725"/>
          </a:xfrm>
          <a:prstGeom prst="rect">
            <a:avLst/>
          </a:prstGeom>
          <a:noFill/>
        </p:spPr>
      </p:pic>
      <p:pic>
        <p:nvPicPr>
          <p:cNvPr id="19460" name="Picture 4" descr="Moving along a 'sap trench' into no man's 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962400"/>
            <a:ext cx="2971800" cy="2377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Man’s Land Cont.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9812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was heavily guarded by machine guns and barbed wire.</a:t>
            </a:r>
            <a:endParaRPr lang="en-US" dirty="0"/>
          </a:p>
        </p:txBody>
      </p:sp>
      <p:pic>
        <p:nvPicPr>
          <p:cNvPr id="20484" name="Picture 4" descr="http://www.iheartvector.com/wp-content/vector/barbed-wire-vect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581400"/>
            <a:ext cx="2857500" cy="2857500"/>
          </a:xfrm>
          <a:prstGeom prst="rect">
            <a:avLst/>
          </a:prstGeom>
          <a:noFill/>
        </p:spPr>
      </p:pic>
      <p:pic>
        <p:nvPicPr>
          <p:cNvPr id="20486" name="Picture 6" descr="C:\Documents and Settings\Administrator\Local Settings\Temporary Internet Files\Content.IE5\0P2RSH6J\MCj033333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57200"/>
            <a:ext cx="1754734" cy="1310335"/>
          </a:xfrm>
          <a:prstGeom prst="rect">
            <a:avLst/>
          </a:prstGeom>
          <a:noFill/>
        </p:spPr>
      </p:pic>
      <p:pic>
        <p:nvPicPr>
          <p:cNvPr id="20488" name="Picture 8" descr="http://upload.wikimedia.org/wikipedia/commons/5/5a/No-mans_l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438400"/>
            <a:ext cx="461962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     Gently, in a stately, dignified manner, pages fall from the sky</a:t>
            </a:r>
            <a:br>
              <a:rPr lang="en-US" sz="2000" dirty="0" smtClean="0"/>
            </a:br>
            <a:r>
              <a:rPr lang="en-US" sz="2000" dirty="0" smtClean="0"/>
              <a:t>disarticulated from books the way that limbs have been severed</a:t>
            </a:r>
            <a:br>
              <a:rPr lang="en-US" sz="2000" dirty="0" smtClean="0"/>
            </a:br>
            <a:r>
              <a:rPr lang="en-US" sz="2000" dirty="0" smtClean="0"/>
              <a:t>from bodies. A car repurposed as a bomb smolders in the street</a:t>
            </a:r>
            <a:br>
              <a:rPr lang="en-US" sz="2000" dirty="0" smtClean="0"/>
            </a:br>
            <a:r>
              <a:rPr lang="en-US" sz="2000" dirty="0" smtClean="0"/>
              <a:t>in front of what had been lively arguments over values and prices.</a:t>
            </a:r>
            <a:br>
              <a:rPr lang="en-US" sz="2000" dirty="0" smtClean="0"/>
            </a:br>
            <a:r>
              <a:rPr lang="en-US" sz="2000" dirty="0" smtClean="0"/>
              <a:t>The people gathered in </a:t>
            </a:r>
            <a:r>
              <a:rPr lang="en-US" sz="2000" dirty="0" err="1" smtClean="0"/>
              <a:t>Mutanabi</a:t>
            </a:r>
            <a:r>
              <a:rPr lang="en-US" sz="2000" dirty="0" smtClean="0"/>
              <a:t> Street came for love of books;</a:t>
            </a:r>
            <a:br>
              <a:rPr lang="en-US" sz="2000" dirty="0" smtClean="0"/>
            </a:br>
            <a:r>
              <a:rPr lang="en-US" sz="2000" dirty="0" smtClean="0"/>
              <a:t>books are the opposite of death. Only the ideas on the pages should </a:t>
            </a:r>
            <a:br>
              <a:rPr lang="en-US" sz="2000" dirty="0" smtClean="0"/>
            </a:br>
            <a:r>
              <a:rPr lang="en-US" sz="2000" dirty="0" smtClean="0"/>
              <a:t>fly. Metaphor should not become fact, pages flying up, coming down </a:t>
            </a:r>
            <a:br>
              <a:rPr lang="en-US" sz="2000" dirty="0" smtClean="0"/>
            </a:br>
            <a:r>
              <a:rPr lang="en-US" sz="2000" dirty="0" smtClean="0"/>
              <a:t>on the bodies of the killed and wounded, blood and ink smearing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 smtClean="0"/>
              <a:t>Mutanabi</a:t>
            </a:r>
            <a:r>
              <a:rPr lang="en-US" sz="3200" b="1" dirty="0" smtClean="0"/>
              <a:t> Street Book Mart Bombing, Baghdad, 3/5/07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2400" b="1" dirty="0" smtClean="0"/>
              <a:t>by </a:t>
            </a:r>
            <a:r>
              <a:rPr lang="en-US" sz="2400" b="1" dirty="0" err="1" smtClean="0"/>
              <a:t>Renny</a:t>
            </a:r>
            <a:r>
              <a:rPr lang="en-US" sz="2400" b="1" dirty="0" smtClean="0"/>
              <a:t> Christopher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Work’s Cited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9050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en.wikipedia.org</a:t>
            </a:r>
            <a:r>
              <a:rPr lang="en-US" dirty="0" smtClean="0">
                <a:hlinkClick r:id="rId2"/>
              </a:rPr>
              <a:t>/wiki/</a:t>
            </a:r>
            <a:r>
              <a:rPr lang="en-US" dirty="0" err="1" smtClean="0">
                <a:hlinkClick r:id="rId2"/>
              </a:rPr>
              <a:t>No_Man’s_Land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http://en.wikipedia.org/wiki/Western_Front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http://en.wikipedia.org/wiki/Eastern_Front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5334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16002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26670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48768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7338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58674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70104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</TotalTime>
  <Words>117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Western Front, Eastern Front, and No Man’s Land</vt:lpstr>
      <vt:lpstr>Western Front</vt:lpstr>
      <vt:lpstr>Eastern Front</vt:lpstr>
      <vt:lpstr>Trench Warfare East v. West</vt:lpstr>
      <vt:lpstr>No Man’s Land</vt:lpstr>
      <vt:lpstr>No Man’s Land Cont.</vt:lpstr>
      <vt:lpstr>Mutanabi Street Book Mart Bombing, Baghdad, 3/5/07   by Renny Christopher</vt:lpstr>
      <vt:lpstr>Work’s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Front, Eastern Front, and No Man’s Land</dc:title>
  <dc:creator>WCPSS</dc:creator>
  <cp:lastModifiedBy>WCPSS</cp:lastModifiedBy>
  <cp:revision>8</cp:revision>
  <dcterms:created xsi:type="dcterms:W3CDTF">2009-12-01T17:44:22Z</dcterms:created>
  <dcterms:modified xsi:type="dcterms:W3CDTF">2009-12-03T16:30:43Z</dcterms:modified>
</cp:coreProperties>
</file>